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25"/>
  </p:notesMasterIdLst>
  <p:sldIdLst>
    <p:sldId id="343" r:id="rId5"/>
    <p:sldId id="391" r:id="rId6"/>
    <p:sldId id="11026" r:id="rId7"/>
    <p:sldId id="11008" r:id="rId8"/>
    <p:sldId id="390" r:id="rId9"/>
    <p:sldId id="10938" r:id="rId10"/>
    <p:sldId id="11010" r:id="rId11"/>
    <p:sldId id="11011" r:id="rId12"/>
    <p:sldId id="11017" r:id="rId13"/>
    <p:sldId id="11018" r:id="rId14"/>
    <p:sldId id="11027" r:id="rId15"/>
    <p:sldId id="11020" r:id="rId16"/>
    <p:sldId id="11021" r:id="rId17"/>
    <p:sldId id="11023" r:id="rId18"/>
    <p:sldId id="11012" r:id="rId19"/>
    <p:sldId id="11013" r:id="rId20"/>
    <p:sldId id="11014" r:id="rId21"/>
    <p:sldId id="11015" r:id="rId22"/>
    <p:sldId id="11016" r:id="rId23"/>
    <p:sldId id="345" r:id="rId24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A9F96C27-F644-7F21-0919-D59A0AB39FD7}" name="Joanna Smoleńska" initials="JS" userId="S::jsmolenska@komunikacjaplus.pl::bbe2366a-adef-41a0-9dc0-18ebb871992a" providerId="AD"/>
  <p188:author id="{7BAC31AA-AC2C-D3B5-7D3F-8985706E18B5}" name="Piotr Jamrogiewicz" initials="" userId="S::pjamrogiewicz@kplus.agency::fae91821-9d66-4aee-a895-b69dbe336182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CF40A"/>
    <a:srgbClr val="00B2FF"/>
    <a:srgbClr val="6CE045"/>
    <a:srgbClr val="FF00B8"/>
    <a:srgbClr val="16161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31"/>
    <p:restoredTop sz="94635"/>
  </p:normalViewPr>
  <p:slideViewPr>
    <p:cSldViewPr snapToGrid="0">
      <p:cViewPr varScale="1">
        <p:scale>
          <a:sx n="110" d="100"/>
          <a:sy n="110" d="100"/>
        </p:scale>
        <p:origin x="640" y="17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viewProps" Target="viewProps.xml"/><Relationship Id="rId30" Type="http://schemas.microsoft.com/office/2018/10/relationships/authors" Target="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C51C452-3B70-4E46-A388-4C5580D19C9B}" type="datetimeFigureOut">
              <a:rPr lang="pl-PL" smtClean="0"/>
              <a:t>17.07.2024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9CEEB4C-5331-0348-BED0-BB54816303A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731587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ajd tytułowy">
    <p:bg>
      <p:bgPr>
        <a:solidFill>
          <a:srgbClr val="16161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609943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ytuł i zawartość">
    <p:bg>
      <p:bgPr>
        <a:solidFill>
          <a:srgbClr val="16161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upa 6">
            <a:extLst>
              <a:ext uri="{FF2B5EF4-FFF2-40B4-BE49-F238E27FC236}">
                <a16:creationId xmlns:a16="http://schemas.microsoft.com/office/drawing/2014/main" id="{D82FD91D-28F8-1998-57B8-AD81CB02C19C}"/>
              </a:ext>
            </a:extLst>
          </p:cNvPr>
          <p:cNvGrpSpPr/>
          <p:nvPr userDrawn="1"/>
        </p:nvGrpSpPr>
        <p:grpSpPr>
          <a:xfrm rot="5400000">
            <a:off x="8727533" y="3397929"/>
            <a:ext cx="6858001" cy="62144"/>
            <a:chOff x="2198703" y="5557421"/>
            <a:chExt cx="4024544" cy="106532"/>
          </a:xfrm>
        </p:grpSpPr>
        <p:sp>
          <p:nvSpPr>
            <p:cNvPr id="8" name="Prostokąt 7">
              <a:extLst>
                <a:ext uri="{FF2B5EF4-FFF2-40B4-BE49-F238E27FC236}">
                  <a16:creationId xmlns:a16="http://schemas.microsoft.com/office/drawing/2014/main" id="{76F6FBFB-7748-983D-3413-5335F94E2B39}"/>
                </a:ext>
              </a:extLst>
            </p:cNvPr>
            <p:cNvSpPr/>
            <p:nvPr/>
          </p:nvSpPr>
          <p:spPr>
            <a:xfrm>
              <a:off x="2198703" y="5557421"/>
              <a:ext cx="1006136" cy="106532"/>
            </a:xfrm>
            <a:prstGeom prst="rect">
              <a:avLst/>
            </a:prstGeom>
            <a:solidFill>
              <a:srgbClr val="ECF40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9" name="Prostokąt 8">
              <a:extLst>
                <a:ext uri="{FF2B5EF4-FFF2-40B4-BE49-F238E27FC236}">
                  <a16:creationId xmlns:a16="http://schemas.microsoft.com/office/drawing/2014/main" id="{C6044192-E216-AD8C-1FBD-21B9D99E9E8B}"/>
                </a:ext>
              </a:extLst>
            </p:cNvPr>
            <p:cNvSpPr/>
            <p:nvPr/>
          </p:nvSpPr>
          <p:spPr>
            <a:xfrm>
              <a:off x="3204839" y="5557421"/>
              <a:ext cx="1006136" cy="106532"/>
            </a:xfrm>
            <a:prstGeom prst="rect">
              <a:avLst/>
            </a:prstGeom>
            <a:solidFill>
              <a:srgbClr val="FF00B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10" name="Prostokąt 9">
              <a:extLst>
                <a:ext uri="{FF2B5EF4-FFF2-40B4-BE49-F238E27FC236}">
                  <a16:creationId xmlns:a16="http://schemas.microsoft.com/office/drawing/2014/main" id="{88F43C36-8D00-AF55-B364-64F5E7B97552}"/>
                </a:ext>
              </a:extLst>
            </p:cNvPr>
            <p:cNvSpPr/>
            <p:nvPr/>
          </p:nvSpPr>
          <p:spPr>
            <a:xfrm>
              <a:off x="4210975" y="5557421"/>
              <a:ext cx="1006136" cy="106532"/>
            </a:xfrm>
            <a:prstGeom prst="rect">
              <a:avLst/>
            </a:prstGeom>
            <a:solidFill>
              <a:srgbClr val="6CE04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11" name="Prostokąt 10">
              <a:extLst>
                <a:ext uri="{FF2B5EF4-FFF2-40B4-BE49-F238E27FC236}">
                  <a16:creationId xmlns:a16="http://schemas.microsoft.com/office/drawing/2014/main" id="{BAFFB73D-146E-1A89-B759-97CBF8559D5A}"/>
                </a:ext>
              </a:extLst>
            </p:cNvPr>
            <p:cNvSpPr/>
            <p:nvPr/>
          </p:nvSpPr>
          <p:spPr>
            <a:xfrm>
              <a:off x="5217111" y="5557421"/>
              <a:ext cx="1006136" cy="106532"/>
            </a:xfrm>
            <a:prstGeom prst="rect">
              <a:avLst/>
            </a:prstGeom>
            <a:solidFill>
              <a:srgbClr val="00B2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</p:grpSp>
      <p:cxnSp>
        <p:nvCxnSpPr>
          <p:cNvPr id="19" name="Łącznik prosty 18">
            <a:extLst>
              <a:ext uri="{FF2B5EF4-FFF2-40B4-BE49-F238E27FC236}">
                <a16:creationId xmlns:a16="http://schemas.microsoft.com/office/drawing/2014/main" id="{1EB345CD-8132-8069-29F4-BA65DF7725A4}"/>
              </a:ext>
            </a:extLst>
          </p:cNvPr>
          <p:cNvCxnSpPr>
            <a:cxnSpLocks/>
          </p:cNvCxnSpPr>
          <p:nvPr userDrawn="1"/>
        </p:nvCxnSpPr>
        <p:spPr>
          <a:xfrm>
            <a:off x="11813818" y="1"/>
            <a:ext cx="0" cy="6857999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Łącznik prosty 3">
            <a:extLst>
              <a:ext uri="{FF2B5EF4-FFF2-40B4-BE49-F238E27FC236}">
                <a16:creationId xmlns:a16="http://schemas.microsoft.com/office/drawing/2014/main" id="{C0BDE6C5-8782-5A36-3E7D-6BD803C2B2AD}"/>
              </a:ext>
            </a:extLst>
          </p:cNvPr>
          <p:cNvCxnSpPr>
            <a:cxnSpLocks/>
          </p:cNvCxnSpPr>
          <p:nvPr userDrawn="1"/>
        </p:nvCxnSpPr>
        <p:spPr>
          <a:xfrm flipH="1">
            <a:off x="0" y="5109066"/>
            <a:ext cx="11813818" cy="0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Łącznik prosty 4">
            <a:extLst>
              <a:ext uri="{FF2B5EF4-FFF2-40B4-BE49-F238E27FC236}">
                <a16:creationId xmlns:a16="http://schemas.microsoft.com/office/drawing/2014/main" id="{85B4DD36-B24C-B5E3-5209-44979AC5CA7A}"/>
              </a:ext>
            </a:extLst>
          </p:cNvPr>
          <p:cNvCxnSpPr>
            <a:cxnSpLocks/>
          </p:cNvCxnSpPr>
          <p:nvPr userDrawn="1"/>
        </p:nvCxnSpPr>
        <p:spPr>
          <a:xfrm>
            <a:off x="3999897" y="5109066"/>
            <a:ext cx="0" cy="1748934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Łącznik prosty 13">
            <a:extLst>
              <a:ext uri="{FF2B5EF4-FFF2-40B4-BE49-F238E27FC236}">
                <a16:creationId xmlns:a16="http://schemas.microsoft.com/office/drawing/2014/main" id="{3F9FCFA0-EAEB-2450-83B1-578ED4519B8C}"/>
              </a:ext>
            </a:extLst>
          </p:cNvPr>
          <p:cNvCxnSpPr>
            <a:cxnSpLocks/>
          </p:cNvCxnSpPr>
          <p:nvPr userDrawn="1"/>
        </p:nvCxnSpPr>
        <p:spPr>
          <a:xfrm>
            <a:off x="8011352" y="5109065"/>
            <a:ext cx="0" cy="1748934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Symbol zastępczy tekstu 3">
            <a:extLst>
              <a:ext uri="{FF2B5EF4-FFF2-40B4-BE49-F238E27FC236}">
                <a16:creationId xmlns:a16="http://schemas.microsoft.com/office/drawing/2014/main" id="{85C18C89-5042-DF83-3284-67506C6DED2E}"/>
              </a:ext>
            </a:extLst>
          </p:cNvPr>
          <p:cNvSpPr>
            <a:spLocks noGrp="1"/>
          </p:cNvSpPr>
          <p:nvPr>
            <p:ph type="body" sz="half" idx="12" hasCustomPrompt="1"/>
          </p:nvPr>
        </p:nvSpPr>
        <p:spPr>
          <a:xfrm>
            <a:off x="514350" y="6105525"/>
            <a:ext cx="2976329" cy="398195"/>
          </a:xfrm>
        </p:spPr>
        <p:txBody>
          <a:bodyPr wrap="square" lIns="0" rIns="0">
            <a:noAutofit/>
          </a:bodyPr>
          <a:lstStyle>
            <a:lvl1pPr marL="0" indent="0" algn="ctr">
              <a:buNone/>
              <a:defRPr lang="pl-PL" sz="1100" strike="noStrike" dirty="0" smtClean="0">
                <a:solidFill>
                  <a:schemeClr val="bg1"/>
                </a:solidFill>
                <a:highlight>
                  <a:srgbClr val="FFFF00"/>
                </a:highlight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pl-PL"/>
              <a:t>Kliknij, aby edytować style wzorca tekstu </a:t>
            </a:r>
          </a:p>
        </p:txBody>
      </p:sp>
      <p:sp>
        <p:nvSpPr>
          <p:cNvPr id="16" name="Symbol zastępczy tekstu 3">
            <a:extLst>
              <a:ext uri="{FF2B5EF4-FFF2-40B4-BE49-F238E27FC236}">
                <a16:creationId xmlns:a16="http://schemas.microsoft.com/office/drawing/2014/main" id="{6307ABDF-01CC-3F04-A3B8-32EEDBED3B5D}"/>
              </a:ext>
            </a:extLst>
          </p:cNvPr>
          <p:cNvSpPr>
            <a:spLocks noGrp="1"/>
          </p:cNvSpPr>
          <p:nvPr>
            <p:ph type="body" sz="half" idx="13"/>
          </p:nvPr>
        </p:nvSpPr>
        <p:spPr>
          <a:xfrm>
            <a:off x="514350" y="5487435"/>
            <a:ext cx="2976329" cy="613187"/>
          </a:xfrm>
        </p:spPr>
        <p:txBody>
          <a:bodyPr wrap="square" lIns="0" rIns="0">
            <a:noAutofit/>
          </a:bodyPr>
          <a:lstStyle>
            <a:lvl1pPr marL="0" indent="0" algn="ctr">
              <a:buNone/>
              <a:defRPr lang="pl-PL" sz="3200" strike="noStrike" dirty="0" smtClean="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pl-PL"/>
              <a:t>Kliknij</a:t>
            </a:r>
          </a:p>
        </p:txBody>
      </p:sp>
      <p:sp>
        <p:nvSpPr>
          <p:cNvPr id="17" name="Symbol zastępczy tekstu 3">
            <a:extLst>
              <a:ext uri="{FF2B5EF4-FFF2-40B4-BE49-F238E27FC236}">
                <a16:creationId xmlns:a16="http://schemas.microsoft.com/office/drawing/2014/main" id="{528C5128-C30C-44E4-4E6A-AEFF0FFF1499}"/>
              </a:ext>
            </a:extLst>
          </p:cNvPr>
          <p:cNvSpPr>
            <a:spLocks noGrp="1"/>
          </p:cNvSpPr>
          <p:nvPr>
            <p:ph type="body" sz="half" idx="14" hasCustomPrompt="1"/>
          </p:nvPr>
        </p:nvSpPr>
        <p:spPr>
          <a:xfrm>
            <a:off x="4525804" y="6105525"/>
            <a:ext cx="2976329" cy="398195"/>
          </a:xfrm>
        </p:spPr>
        <p:txBody>
          <a:bodyPr wrap="square" lIns="0" rIns="0">
            <a:noAutofit/>
          </a:bodyPr>
          <a:lstStyle>
            <a:lvl1pPr marL="0" indent="0" algn="ctr">
              <a:buNone/>
              <a:defRPr lang="pl-PL" sz="1100" strike="noStrike" dirty="0" smtClean="0">
                <a:solidFill>
                  <a:schemeClr val="bg1"/>
                </a:solidFill>
                <a:highlight>
                  <a:srgbClr val="FFFF00"/>
                </a:highlight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pl-PL"/>
              <a:t>Kliknij, aby edytować style wzorca tekstu </a:t>
            </a:r>
          </a:p>
        </p:txBody>
      </p:sp>
      <p:sp>
        <p:nvSpPr>
          <p:cNvPr id="18" name="Symbol zastępczy tekstu 3">
            <a:extLst>
              <a:ext uri="{FF2B5EF4-FFF2-40B4-BE49-F238E27FC236}">
                <a16:creationId xmlns:a16="http://schemas.microsoft.com/office/drawing/2014/main" id="{A5768AA4-BD1D-B54F-7177-20D1F487964C}"/>
              </a:ext>
            </a:extLst>
          </p:cNvPr>
          <p:cNvSpPr>
            <a:spLocks noGrp="1"/>
          </p:cNvSpPr>
          <p:nvPr>
            <p:ph type="body" sz="half" idx="15"/>
          </p:nvPr>
        </p:nvSpPr>
        <p:spPr>
          <a:xfrm>
            <a:off x="4525804" y="5487435"/>
            <a:ext cx="2976329" cy="613187"/>
          </a:xfrm>
        </p:spPr>
        <p:txBody>
          <a:bodyPr wrap="square" lIns="0" rIns="0">
            <a:noAutofit/>
          </a:bodyPr>
          <a:lstStyle>
            <a:lvl1pPr marL="0" indent="0" algn="ctr">
              <a:buNone/>
              <a:defRPr lang="pl-PL" sz="3200" strike="noStrike" dirty="0" smtClean="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pl-PL"/>
              <a:t>Kliknij</a:t>
            </a:r>
          </a:p>
        </p:txBody>
      </p:sp>
      <p:sp>
        <p:nvSpPr>
          <p:cNvPr id="20" name="Symbol zastępczy tekstu 3">
            <a:extLst>
              <a:ext uri="{FF2B5EF4-FFF2-40B4-BE49-F238E27FC236}">
                <a16:creationId xmlns:a16="http://schemas.microsoft.com/office/drawing/2014/main" id="{E730014E-0F94-34C5-8333-0BED6C554DEE}"/>
              </a:ext>
            </a:extLst>
          </p:cNvPr>
          <p:cNvSpPr>
            <a:spLocks noGrp="1"/>
          </p:cNvSpPr>
          <p:nvPr>
            <p:ph type="body" sz="half" idx="16" hasCustomPrompt="1"/>
          </p:nvPr>
        </p:nvSpPr>
        <p:spPr>
          <a:xfrm>
            <a:off x="8537258" y="6105525"/>
            <a:ext cx="2976329" cy="398195"/>
          </a:xfrm>
        </p:spPr>
        <p:txBody>
          <a:bodyPr wrap="square" lIns="0" rIns="0">
            <a:noAutofit/>
          </a:bodyPr>
          <a:lstStyle>
            <a:lvl1pPr marL="0" indent="0" algn="ctr">
              <a:buNone/>
              <a:defRPr lang="pl-PL" sz="1100" strike="noStrike" dirty="0" smtClean="0">
                <a:solidFill>
                  <a:schemeClr val="bg1"/>
                </a:solidFill>
                <a:highlight>
                  <a:srgbClr val="FFFF00"/>
                </a:highlight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pl-PL"/>
              <a:t>Kliknij, aby edytować style wzorca tekstu </a:t>
            </a:r>
          </a:p>
        </p:txBody>
      </p:sp>
      <p:sp>
        <p:nvSpPr>
          <p:cNvPr id="21" name="Symbol zastępczy tekstu 3">
            <a:extLst>
              <a:ext uri="{FF2B5EF4-FFF2-40B4-BE49-F238E27FC236}">
                <a16:creationId xmlns:a16="http://schemas.microsoft.com/office/drawing/2014/main" id="{2BCB2CF2-7894-6435-A204-EE3E8720C846}"/>
              </a:ext>
            </a:extLst>
          </p:cNvPr>
          <p:cNvSpPr>
            <a:spLocks noGrp="1"/>
          </p:cNvSpPr>
          <p:nvPr>
            <p:ph type="body" sz="half" idx="17"/>
          </p:nvPr>
        </p:nvSpPr>
        <p:spPr>
          <a:xfrm>
            <a:off x="8537258" y="5487435"/>
            <a:ext cx="2976329" cy="613187"/>
          </a:xfrm>
        </p:spPr>
        <p:txBody>
          <a:bodyPr wrap="square" lIns="0" rIns="0">
            <a:noAutofit/>
          </a:bodyPr>
          <a:lstStyle>
            <a:lvl1pPr marL="0" indent="0" algn="ctr">
              <a:buNone/>
              <a:defRPr lang="pl-PL" sz="3200" strike="noStrike" dirty="0" smtClean="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pl-PL"/>
              <a:t>Kliknij</a:t>
            </a:r>
          </a:p>
        </p:txBody>
      </p:sp>
      <p:sp>
        <p:nvSpPr>
          <p:cNvPr id="22" name="Symbol zastępczy tekstu 3">
            <a:extLst>
              <a:ext uri="{FF2B5EF4-FFF2-40B4-BE49-F238E27FC236}">
                <a16:creationId xmlns:a16="http://schemas.microsoft.com/office/drawing/2014/main" id="{F920A2FA-1F27-852A-3CB0-C33EE14A316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06201" y="1851950"/>
            <a:ext cx="6485124" cy="2807734"/>
          </a:xfrm>
        </p:spPr>
        <p:txBody>
          <a:bodyPr lIns="0" rIns="0">
            <a:noAutofit/>
          </a:bodyPr>
          <a:lstStyle>
            <a:lvl1pPr marL="0" indent="0">
              <a:buNone/>
              <a:defRPr sz="5200">
                <a:latin typeface="+mj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pl-PL"/>
              <a:t>Kliknij, aby edytować style wzorca tekstu</a:t>
            </a:r>
          </a:p>
        </p:txBody>
      </p:sp>
      <p:sp>
        <p:nvSpPr>
          <p:cNvPr id="23" name="Symbol zastępczy tekstu 3">
            <a:extLst>
              <a:ext uri="{FF2B5EF4-FFF2-40B4-BE49-F238E27FC236}">
                <a16:creationId xmlns:a16="http://schemas.microsoft.com/office/drawing/2014/main" id="{8A4C237D-54F5-4580-5B7B-30F839D97237}"/>
              </a:ext>
            </a:extLst>
          </p:cNvPr>
          <p:cNvSpPr>
            <a:spLocks noGrp="1"/>
          </p:cNvSpPr>
          <p:nvPr>
            <p:ph type="body" sz="half" idx="18" hasCustomPrompt="1"/>
          </p:nvPr>
        </p:nvSpPr>
        <p:spPr>
          <a:xfrm>
            <a:off x="306199" y="379680"/>
            <a:ext cx="4497650" cy="403472"/>
          </a:xfrm>
        </p:spPr>
        <p:txBody>
          <a:bodyPr lIns="0" rIns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pl-PL" altLang="pl-PL" sz="1600">
                <a:solidFill>
                  <a:srgbClr val="ECF40A"/>
                </a:solidFill>
              </a:rPr>
              <a:t>+</a:t>
            </a:r>
            <a:r>
              <a:rPr lang="pl-PL" altLang="pl-PL" sz="1600">
                <a:solidFill>
                  <a:schemeClr val="bg1"/>
                </a:solidFill>
              </a:rPr>
              <a:t> </a:t>
            </a:r>
            <a:r>
              <a:rPr lang="pl-PL"/>
              <a:t>Kliknij, aby edytować</a:t>
            </a:r>
          </a:p>
        </p:txBody>
      </p:sp>
    </p:spTree>
    <p:extLst>
      <p:ext uri="{BB962C8B-B14F-4D97-AF65-F5344CB8AC3E}">
        <p14:creationId xmlns:p14="http://schemas.microsoft.com/office/powerpoint/2010/main" val="192670326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ytuł i zawartość">
    <p:bg>
      <p:bgPr>
        <a:solidFill>
          <a:srgbClr val="16161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upa 6">
            <a:extLst>
              <a:ext uri="{FF2B5EF4-FFF2-40B4-BE49-F238E27FC236}">
                <a16:creationId xmlns:a16="http://schemas.microsoft.com/office/drawing/2014/main" id="{D82FD91D-28F8-1998-57B8-AD81CB02C19C}"/>
              </a:ext>
            </a:extLst>
          </p:cNvPr>
          <p:cNvGrpSpPr/>
          <p:nvPr userDrawn="1"/>
        </p:nvGrpSpPr>
        <p:grpSpPr>
          <a:xfrm rot="5400000">
            <a:off x="8727533" y="3397929"/>
            <a:ext cx="6858001" cy="62144"/>
            <a:chOff x="2198703" y="5557421"/>
            <a:chExt cx="4024544" cy="106532"/>
          </a:xfrm>
        </p:grpSpPr>
        <p:sp>
          <p:nvSpPr>
            <p:cNvPr id="8" name="Prostokąt 7">
              <a:extLst>
                <a:ext uri="{FF2B5EF4-FFF2-40B4-BE49-F238E27FC236}">
                  <a16:creationId xmlns:a16="http://schemas.microsoft.com/office/drawing/2014/main" id="{76F6FBFB-7748-983D-3413-5335F94E2B39}"/>
                </a:ext>
              </a:extLst>
            </p:cNvPr>
            <p:cNvSpPr/>
            <p:nvPr/>
          </p:nvSpPr>
          <p:spPr>
            <a:xfrm>
              <a:off x="2198703" y="5557421"/>
              <a:ext cx="1006136" cy="106532"/>
            </a:xfrm>
            <a:prstGeom prst="rect">
              <a:avLst/>
            </a:prstGeom>
            <a:solidFill>
              <a:srgbClr val="ECF40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9" name="Prostokąt 8">
              <a:extLst>
                <a:ext uri="{FF2B5EF4-FFF2-40B4-BE49-F238E27FC236}">
                  <a16:creationId xmlns:a16="http://schemas.microsoft.com/office/drawing/2014/main" id="{C6044192-E216-AD8C-1FBD-21B9D99E9E8B}"/>
                </a:ext>
              </a:extLst>
            </p:cNvPr>
            <p:cNvSpPr/>
            <p:nvPr/>
          </p:nvSpPr>
          <p:spPr>
            <a:xfrm>
              <a:off x="3204839" y="5557421"/>
              <a:ext cx="1006136" cy="106532"/>
            </a:xfrm>
            <a:prstGeom prst="rect">
              <a:avLst/>
            </a:prstGeom>
            <a:solidFill>
              <a:srgbClr val="FF00B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10" name="Prostokąt 9">
              <a:extLst>
                <a:ext uri="{FF2B5EF4-FFF2-40B4-BE49-F238E27FC236}">
                  <a16:creationId xmlns:a16="http://schemas.microsoft.com/office/drawing/2014/main" id="{88F43C36-8D00-AF55-B364-64F5E7B97552}"/>
                </a:ext>
              </a:extLst>
            </p:cNvPr>
            <p:cNvSpPr/>
            <p:nvPr/>
          </p:nvSpPr>
          <p:spPr>
            <a:xfrm>
              <a:off x="4210975" y="5557421"/>
              <a:ext cx="1006136" cy="106532"/>
            </a:xfrm>
            <a:prstGeom prst="rect">
              <a:avLst/>
            </a:prstGeom>
            <a:solidFill>
              <a:srgbClr val="6CE04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11" name="Prostokąt 10">
              <a:extLst>
                <a:ext uri="{FF2B5EF4-FFF2-40B4-BE49-F238E27FC236}">
                  <a16:creationId xmlns:a16="http://schemas.microsoft.com/office/drawing/2014/main" id="{BAFFB73D-146E-1A89-B759-97CBF8559D5A}"/>
                </a:ext>
              </a:extLst>
            </p:cNvPr>
            <p:cNvSpPr/>
            <p:nvPr/>
          </p:nvSpPr>
          <p:spPr>
            <a:xfrm>
              <a:off x="5217111" y="5557421"/>
              <a:ext cx="1006136" cy="106532"/>
            </a:xfrm>
            <a:prstGeom prst="rect">
              <a:avLst/>
            </a:prstGeom>
            <a:solidFill>
              <a:srgbClr val="00B2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</p:grpSp>
      <p:cxnSp>
        <p:nvCxnSpPr>
          <p:cNvPr id="19" name="Łącznik prosty 18">
            <a:extLst>
              <a:ext uri="{FF2B5EF4-FFF2-40B4-BE49-F238E27FC236}">
                <a16:creationId xmlns:a16="http://schemas.microsoft.com/office/drawing/2014/main" id="{1EB345CD-8132-8069-29F4-BA65DF7725A4}"/>
              </a:ext>
            </a:extLst>
          </p:cNvPr>
          <p:cNvCxnSpPr>
            <a:cxnSpLocks/>
          </p:cNvCxnSpPr>
          <p:nvPr userDrawn="1"/>
        </p:nvCxnSpPr>
        <p:spPr>
          <a:xfrm>
            <a:off x="11813818" y="1"/>
            <a:ext cx="0" cy="6857999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Grupa 1">
            <a:extLst>
              <a:ext uri="{FF2B5EF4-FFF2-40B4-BE49-F238E27FC236}">
                <a16:creationId xmlns:a16="http://schemas.microsoft.com/office/drawing/2014/main" id="{B99137C5-F4C3-A4D6-C123-183C089A1200}"/>
              </a:ext>
            </a:extLst>
          </p:cNvPr>
          <p:cNvGrpSpPr/>
          <p:nvPr userDrawn="1"/>
        </p:nvGrpSpPr>
        <p:grpSpPr>
          <a:xfrm>
            <a:off x="335417" y="4668040"/>
            <a:ext cx="1747777" cy="1747777"/>
            <a:chOff x="862313" y="4696426"/>
            <a:chExt cx="1747777" cy="1747777"/>
          </a:xfrm>
        </p:grpSpPr>
        <p:cxnSp>
          <p:nvCxnSpPr>
            <p:cNvPr id="3" name="Łącznik prosty 2">
              <a:extLst>
                <a:ext uri="{FF2B5EF4-FFF2-40B4-BE49-F238E27FC236}">
                  <a16:creationId xmlns:a16="http://schemas.microsoft.com/office/drawing/2014/main" id="{F33AE075-8DAC-CCD8-EA5B-AEDF1951AA8E}"/>
                </a:ext>
              </a:extLst>
            </p:cNvPr>
            <p:cNvCxnSpPr/>
            <p:nvPr/>
          </p:nvCxnSpPr>
          <p:spPr>
            <a:xfrm>
              <a:off x="1736202" y="4696426"/>
              <a:ext cx="0" cy="1747777"/>
            </a:xfrm>
            <a:prstGeom prst="line">
              <a:avLst/>
            </a:prstGeom>
            <a:ln>
              <a:solidFill>
                <a:schemeClr val="bg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" name="Łącznik prosty 3">
              <a:extLst>
                <a:ext uri="{FF2B5EF4-FFF2-40B4-BE49-F238E27FC236}">
                  <a16:creationId xmlns:a16="http://schemas.microsoft.com/office/drawing/2014/main" id="{42C03714-90E9-178E-940B-C27D62BCD32C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1736202" y="4696426"/>
              <a:ext cx="0" cy="1747777"/>
            </a:xfrm>
            <a:prstGeom prst="line">
              <a:avLst/>
            </a:prstGeom>
            <a:ln>
              <a:solidFill>
                <a:schemeClr val="bg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8" name="Łącznik prosty 17">
            <a:extLst>
              <a:ext uri="{FF2B5EF4-FFF2-40B4-BE49-F238E27FC236}">
                <a16:creationId xmlns:a16="http://schemas.microsoft.com/office/drawing/2014/main" id="{91CCC00C-F58F-D902-EE0A-547F29DA35F8}"/>
              </a:ext>
            </a:extLst>
          </p:cNvPr>
          <p:cNvCxnSpPr>
            <a:cxnSpLocks/>
          </p:cNvCxnSpPr>
          <p:nvPr userDrawn="1"/>
        </p:nvCxnSpPr>
        <p:spPr>
          <a:xfrm>
            <a:off x="4412841" y="0"/>
            <a:ext cx="0" cy="6857999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Łącznik prosty 19">
            <a:extLst>
              <a:ext uri="{FF2B5EF4-FFF2-40B4-BE49-F238E27FC236}">
                <a16:creationId xmlns:a16="http://schemas.microsoft.com/office/drawing/2014/main" id="{84CB64D5-9498-A2AB-1EBA-987C78428D96}"/>
              </a:ext>
            </a:extLst>
          </p:cNvPr>
          <p:cNvCxnSpPr>
            <a:cxnSpLocks/>
          </p:cNvCxnSpPr>
          <p:nvPr userDrawn="1"/>
        </p:nvCxnSpPr>
        <p:spPr>
          <a:xfrm>
            <a:off x="6455146" y="0"/>
            <a:ext cx="0" cy="6858001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Łącznik prosty 20">
            <a:extLst>
              <a:ext uri="{FF2B5EF4-FFF2-40B4-BE49-F238E27FC236}">
                <a16:creationId xmlns:a16="http://schemas.microsoft.com/office/drawing/2014/main" id="{4051CBEE-7DC8-594C-FE6F-222B062F5508}"/>
              </a:ext>
            </a:extLst>
          </p:cNvPr>
          <p:cNvCxnSpPr>
            <a:cxnSpLocks/>
          </p:cNvCxnSpPr>
          <p:nvPr userDrawn="1"/>
        </p:nvCxnSpPr>
        <p:spPr>
          <a:xfrm>
            <a:off x="9290305" y="1"/>
            <a:ext cx="0" cy="6857999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Symbol zastępczy obrazu 2">
            <a:extLst>
              <a:ext uri="{FF2B5EF4-FFF2-40B4-BE49-F238E27FC236}">
                <a16:creationId xmlns:a16="http://schemas.microsoft.com/office/drawing/2014/main" id="{5CEEA8EE-3A77-7EEE-72E6-5892E06FCE0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417237" y="1741324"/>
            <a:ext cx="2033514" cy="292671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24" name="Symbol zastępczy obrazu 2">
            <a:extLst>
              <a:ext uri="{FF2B5EF4-FFF2-40B4-BE49-F238E27FC236}">
                <a16:creationId xmlns:a16="http://schemas.microsoft.com/office/drawing/2014/main" id="{A6686881-4BFA-E97F-186D-11CEBA3ACAAA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6459538" y="608479"/>
            <a:ext cx="2821977" cy="444948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26" name="Symbol zastępczy obrazu 2">
            <a:extLst>
              <a:ext uri="{FF2B5EF4-FFF2-40B4-BE49-F238E27FC236}">
                <a16:creationId xmlns:a16="http://schemas.microsoft.com/office/drawing/2014/main" id="{7476D06D-44DC-691B-C5CC-28ECCAC548FB}"/>
              </a:ext>
            </a:extLst>
          </p:cNvPr>
          <p:cNvSpPr>
            <a:spLocks noGrp="1"/>
          </p:cNvSpPr>
          <p:nvPr>
            <p:ph type="pic" idx="11"/>
          </p:nvPr>
        </p:nvSpPr>
        <p:spPr>
          <a:xfrm>
            <a:off x="9290304" y="1040062"/>
            <a:ext cx="2523513" cy="328168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27" name="Symbol zastępczy tekstu 3">
            <a:extLst>
              <a:ext uri="{FF2B5EF4-FFF2-40B4-BE49-F238E27FC236}">
                <a16:creationId xmlns:a16="http://schemas.microsoft.com/office/drawing/2014/main" id="{6171EB27-5FC1-D263-DD9D-4FB6426FA41C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306200" y="1316072"/>
            <a:ext cx="3625431" cy="2819048"/>
          </a:xfrm>
        </p:spPr>
        <p:txBody>
          <a:bodyPr lIns="0" rIns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pl-PL"/>
              <a:t>Kliknij, aby edytować style wzorca tekstu </a:t>
            </a:r>
            <a:r>
              <a:rPr lang="pl-PL" sz="1600" err="1"/>
              <a:t>Lorem</a:t>
            </a:r>
            <a:r>
              <a:rPr lang="pl-PL" sz="1600"/>
              <a:t> </a:t>
            </a:r>
            <a:r>
              <a:rPr lang="pl-PL" sz="1600" err="1"/>
              <a:t>ipsum</a:t>
            </a:r>
            <a:r>
              <a:rPr lang="pl-PL" sz="1600"/>
              <a:t> </a:t>
            </a:r>
            <a:r>
              <a:rPr lang="pl-PL" sz="1600" err="1"/>
              <a:t>dolor</a:t>
            </a:r>
            <a:r>
              <a:rPr lang="pl-PL" sz="1600"/>
              <a:t> sit </a:t>
            </a:r>
            <a:r>
              <a:rPr lang="pl-PL" sz="1600" err="1"/>
              <a:t>amet</a:t>
            </a:r>
            <a:r>
              <a:rPr lang="pl-PL" sz="1600"/>
              <a:t>, </a:t>
            </a:r>
            <a:r>
              <a:rPr lang="pl-PL" sz="1600" err="1"/>
              <a:t>consectetur</a:t>
            </a:r>
            <a:r>
              <a:rPr lang="pl-PL" sz="1600"/>
              <a:t> </a:t>
            </a:r>
            <a:r>
              <a:rPr lang="pl-PL" sz="1600" err="1"/>
              <a:t>adipisicing</a:t>
            </a:r>
            <a:r>
              <a:rPr lang="pl-PL" sz="1600"/>
              <a:t> elit, </a:t>
            </a:r>
            <a:r>
              <a:rPr lang="pl-PL" sz="1600" err="1"/>
              <a:t>sed</a:t>
            </a:r>
            <a:r>
              <a:rPr lang="pl-PL" sz="1600"/>
              <a:t> do </a:t>
            </a:r>
            <a:r>
              <a:rPr lang="pl-PL" sz="1600" err="1"/>
              <a:t>eiusmod</a:t>
            </a:r>
            <a:r>
              <a:rPr lang="pl-PL" sz="1600"/>
              <a:t> </a:t>
            </a:r>
            <a:r>
              <a:rPr lang="pl-PL" sz="1600" err="1"/>
              <a:t>tempor</a:t>
            </a:r>
            <a:r>
              <a:rPr lang="pl-PL" sz="1600"/>
              <a:t> </a:t>
            </a:r>
            <a:r>
              <a:rPr lang="pl-PL" sz="1600" err="1"/>
              <a:t>incididunt</a:t>
            </a:r>
            <a:r>
              <a:rPr lang="pl-PL" sz="1600"/>
              <a:t> </a:t>
            </a:r>
            <a:r>
              <a:rPr lang="pl-PL" sz="1600" err="1"/>
              <a:t>ut</a:t>
            </a:r>
            <a:r>
              <a:rPr lang="pl-PL" sz="1600"/>
              <a:t> </a:t>
            </a:r>
            <a:r>
              <a:rPr lang="pl-PL" sz="1600" err="1"/>
              <a:t>labore</a:t>
            </a:r>
            <a:r>
              <a:rPr lang="pl-PL" sz="1600"/>
              <a:t> et </a:t>
            </a:r>
            <a:r>
              <a:rPr lang="pl-PL" sz="1600" err="1"/>
              <a:t>dolore</a:t>
            </a:r>
            <a:r>
              <a:rPr lang="pl-PL" sz="1600"/>
              <a:t> </a:t>
            </a:r>
            <a:r>
              <a:rPr lang="pl-PL" sz="1600" err="1"/>
              <a:t>magna</a:t>
            </a:r>
            <a:r>
              <a:rPr lang="pl-PL" sz="1600"/>
              <a:t> </a:t>
            </a:r>
            <a:r>
              <a:rPr lang="pl-PL" sz="1600" err="1"/>
              <a:t>aliqua</a:t>
            </a:r>
            <a:r>
              <a:rPr lang="pl-PL" sz="1600"/>
              <a:t>.</a:t>
            </a:r>
          </a:p>
          <a:p>
            <a:pPr lvl="0"/>
            <a:endParaRPr lang="pl-PL"/>
          </a:p>
        </p:txBody>
      </p:sp>
      <p:sp>
        <p:nvSpPr>
          <p:cNvPr id="28" name="Symbol zastępczy tekstu 3">
            <a:extLst>
              <a:ext uri="{FF2B5EF4-FFF2-40B4-BE49-F238E27FC236}">
                <a16:creationId xmlns:a16="http://schemas.microsoft.com/office/drawing/2014/main" id="{0321A246-DCA0-15B4-E641-AD263BD48DA4}"/>
              </a:ext>
            </a:extLst>
          </p:cNvPr>
          <p:cNvSpPr>
            <a:spLocks noGrp="1"/>
          </p:cNvSpPr>
          <p:nvPr>
            <p:ph type="body" sz="half" idx="12" hasCustomPrompt="1"/>
          </p:nvPr>
        </p:nvSpPr>
        <p:spPr>
          <a:xfrm>
            <a:off x="4650068" y="5364481"/>
            <a:ext cx="1567850" cy="1051336"/>
          </a:xfrm>
        </p:spPr>
        <p:txBody>
          <a:bodyPr wrap="square" lIns="0" rIns="0">
            <a:noAutofit/>
          </a:bodyPr>
          <a:lstStyle>
            <a:lvl1pPr marL="0" indent="0">
              <a:buNone/>
              <a:defRPr lang="pl-PL" sz="1100" strike="noStrike" dirty="0" smtClean="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pl-PL"/>
              <a:t>Kliknij, aby edytować style wzorca tekstu </a:t>
            </a:r>
          </a:p>
        </p:txBody>
      </p:sp>
      <p:sp>
        <p:nvSpPr>
          <p:cNvPr id="29" name="Symbol zastępczy tekstu 3">
            <a:extLst>
              <a:ext uri="{FF2B5EF4-FFF2-40B4-BE49-F238E27FC236}">
                <a16:creationId xmlns:a16="http://schemas.microsoft.com/office/drawing/2014/main" id="{3A2EBD63-923D-3970-703C-5333A288557B}"/>
              </a:ext>
            </a:extLst>
          </p:cNvPr>
          <p:cNvSpPr>
            <a:spLocks noGrp="1"/>
          </p:cNvSpPr>
          <p:nvPr>
            <p:ph type="body" sz="half" idx="13"/>
          </p:nvPr>
        </p:nvSpPr>
        <p:spPr>
          <a:xfrm>
            <a:off x="4650068" y="4754881"/>
            <a:ext cx="1567850" cy="609600"/>
          </a:xfrm>
        </p:spPr>
        <p:txBody>
          <a:bodyPr wrap="square" lIns="0" rIns="0">
            <a:noAutofit/>
          </a:bodyPr>
          <a:lstStyle>
            <a:lvl1pPr marL="0" indent="0">
              <a:buNone/>
              <a:defRPr lang="pl-PL" sz="3200" strike="noStrike" dirty="0" smtClean="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pl-PL"/>
              <a:t>Kliknij</a:t>
            </a:r>
          </a:p>
        </p:txBody>
      </p:sp>
      <p:sp>
        <p:nvSpPr>
          <p:cNvPr id="30" name="Symbol zastępczy tekstu 3">
            <a:extLst>
              <a:ext uri="{FF2B5EF4-FFF2-40B4-BE49-F238E27FC236}">
                <a16:creationId xmlns:a16="http://schemas.microsoft.com/office/drawing/2014/main" id="{BCBE4015-67A9-2FB2-7F21-FE3B978B94C6}"/>
              </a:ext>
            </a:extLst>
          </p:cNvPr>
          <p:cNvSpPr>
            <a:spLocks noGrp="1"/>
          </p:cNvSpPr>
          <p:nvPr>
            <p:ph type="body" sz="half" idx="14" hasCustomPrompt="1"/>
          </p:nvPr>
        </p:nvSpPr>
        <p:spPr>
          <a:xfrm>
            <a:off x="9497391" y="5029201"/>
            <a:ext cx="2080566" cy="1051336"/>
          </a:xfrm>
        </p:spPr>
        <p:txBody>
          <a:bodyPr wrap="square" lIns="0" rIns="0">
            <a:noAutofit/>
          </a:bodyPr>
          <a:lstStyle>
            <a:lvl1pPr marL="0" indent="0">
              <a:buNone/>
              <a:defRPr lang="pl-PL" sz="1100" strike="noStrike" dirty="0" smtClean="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pl-PL"/>
              <a:t>Kliknij, aby edytować style wzorca tekstu </a:t>
            </a:r>
          </a:p>
        </p:txBody>
      </p:sp>
      <p:sp>
        <p:nvSpPr>
          <p:cNvPr id="31" name="Symbol zastępczy tekstu 3">
            <a:extLst>
              <a:ext uri="{FF2B5EF4-FFF2-40B4-BE49-F238E27FC236}">
                <a16:creationId xmlns:a16="http://schemas.microsoft.com/office/drawing/2014/main" id="{3F644C82-0F13-A6F2-6C8C-973A07980E0E}"/>
              </a:ext>
            </a:extLst>
          </p:cNvPr>
          <p:cNvSpPr>
            <a:spLocks noGrp="1"/>
          </p:cNvSpPr>
          <p:nvPr>
            <p:ph type="body" sz="half" idx="15"/>
          </p:nvPr>
        </p:nvSpPr>
        <p:spPr>
          <a:xfrm>
            <a:off x="9497391" y="4419601"/>
            <a:ext cx="2080566" cy="609600"/>
          </a:xfrm>
        </p:spPr>
        <p:txBody>
          <a:bodyPr wrap="square" lIns="0" rIns="0">
            <a:noAutofit/>
          </a:bodyPr>
          <a:lstStyle>
            <a:lvl1pPr marL="0" indent="0">
              <a:buNone/>
              <a:defRPr lang="pl-PL" sz="3200" strike="noStrike" dirty="0" smtClean="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pl-PL"/>
              <a:t>Kliknij</a:t>
            </a:r>
          </a:p>
        </p:txBody>
      </p:sp>
      <p:sp>
        <p:nvSpPr>
          <p:cNvPr id="32" name="Symbol zastępczy tekstu 3">
            <a:extLst>
              <a:ext uri="{FF2B5EF4-FFF2-40B4-BE49-F238E27FC236}">
                <a16:creationId xmlns:a16="http://schemas.microsoft.com/office/drawing/2014/main" id="{93B63C0C-224B-D58D-ECC5-1B152B268B71}"/>
              </a:ext>
            </a:extLst>
          </p:cNvPr>
          <p:cNvSpPr>
            <a:spLocks noGrp="1"/>
          </p:cNvSpPr>
          <p:nvPr>
            <p:ph type="body" sz="half" idx="16" hasCustomPrompt="1"/>
          </p:nvPr>
        </p:nvSpPr>
        <p:spPr>
          <a:xfrm>
            <a:off x="6660863" y="5764493"/>
            <a:ext cx="2392205" cy="1051336"/>
          </a:xfrm>
        </p:spPr>
        <p:txBody>
          <a:bodyPr wrap="square" lIns="0" rIns="0">
            <a:noAutofit/>
          </a:bodyPr>
          <a:lstStyle>
            <a:lvl1pPr marL="0" indent="0">
              <a:buNone/>
              <a:defRPr lang="pl-PL" sz="1100" strike="noStrike" dirty="0" smtClean="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pl-PL"/>
              <a:t>Kliknij, aby edytować style wzorca tekstu </a:t>
            </a:r>
          </a:p>
        </p:txBody>
      </p:sp>
      <p:sp>
        <p:nvSpPr>
          <p:cNvPr id="33" name="Symbol zastępczy tekstu 3">
            <a:extLst>
              <a:ext uri="{FF2B5EF4-FFF2-40B4-BE49-F238E27FC236}">
                <a16:creationId xmlns:a16="http://schemas.microsoft.com/office/drawing/2014/main" id="{DF1937F4-75A0-870D-61B4-BEC111587001}"/>
              </a:ext>
            </a:extLst>
          </p:cNvPr>
          <p:cNvSpPr>
            <a:spLocks noGrp="1"/>
          </p:cNvSpPr>
          <p:nvPr>
            <p:ph type="body" sz="half" idx="17"/>
          </p:nvPr>
        </p:nvSpPr>
        <p:spPr>
          <a:xfrm>
            <a:off x="6660863" y="5154893"/>
            <a:ext cx="2392205" cy="609600"/>
          </a:xfrm>
        </p:spPr>
        <p:txBody>
          <a:bodyPr wrap="square" lIns="0" rIns="0">
            <a:noAutofit/>
          </a:bodyPr>
          <a:lstStyle>
            <a:lvl1pPr marL="0" indent="0">
              <a:buNone/>
              <a:defRPr lang="pl-PL" sz="3200" strike="noStrike" dirty="0" smtClean="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pl-PL"/>
              <a:t>Kliknij</a:t>
            </a:r>
          </a:p>
        </p:txBody>
      </p:sp>
      <p:sp>
        <p:nvSpPr>
          <p:cNvPr id="34" name="Symbol zastępczy tekstu 3">
            <a:extLst>
              <a:ext uri="{FF2B5EF4-FFF2-40B4-BE49-F238E27FC236}">
                <a16:creationId xmlns:a16="http://schemas.microsoft.com/office/drawing/2014/main" id="{96304C9F-4C2B-D275-F972-EA3255B6C3A0}"/>
              </a:ext>
            </a:extLst>
          </p:cNvPr>
          <p:cNvSpPr>
            <a:spLocks noGrp="1"/>
          </p:cNvSpPr>
          <p:nvPr>
            <p:ph type="body" sz="half" idx="18" hasCustomPrompt="1"/>
          </p:nvPr>
        </p:nvSpPr>
        <p:spPr>
          <a:xfrm>
            <a:off x="306200" y="379680"/>
            <a:ext cx="3625432" cy="403472"/>
          </a:xfrm>
        </p:spPr>
        <p:txBody>
          <a:bodyPr lIns="0" rIns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pl-PL" altLang="pl-PL" sz="1600">
                <a:solidFill>
                  <a:srgbClr val="ECF40A"/>
                </a:solidFill>
              </a:rPr>
              <a:t>+</a:t>
            </a:r>
            <a:r>
              <a:rPr lang="pl-PL" altLang="pl-PL" sz="1600">
                <a:solidFill>
                  <a:schemeClr val="bg1"/>
                </a:solidFill>
              </a:rPr>
              <a:t> </a:t>
            </a:r>
            <a:r>
              <a:rPr lang="pl-PL"/>
              <a:t>Kliknij, aby edytować</a:t>
            </a:r>
          </a:p>
        </p:txBody>
      </p:sp>
    </p:spTree>
    <p:extLst>
      <p:ext uri="{BB962C8B-B14F-4D97-AF65-F5344CB8AC3E}">
        <p14:creationId xmlns:p14="http://schemas.microsoft.com/office/powerpoint/2010/main" val="277200216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ytuł i zawartość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rostokąt 28">
            <a:extLst>
              <a:ext uri="{FF2B5EF4-FFF2-40B4-BE49-F238E27FC236}">
                <a16:creationId xmlns:a16="http://schemas.microsoft.com/office/drawing/2014/main" id="{61C9D267-7069-1EBD-CDCF-DC6FC77D28B0}"/>
              </a:ext>
            </a:extLst>
          </p:cNvPr>
          <p:cNvSpPr/>
          <p:nvPr userDrawn="1"/>
        </p:nvSpPr>
        <p:spPr>
          <a:xfrm>
            <a:off x="-12807" y="1"/>
            <a:ext cx="4425667" cy="6857998"/>
          </a:xfrm>
          <a:prstGeom prst="rect">
            <a:avLst/>
          </a:prstGeom>
          <a:solidFill>
            <a:srgbClr val="1616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grpSp>
        <p:nvGrpSpPr>
          <p:cNvPr id="7" name="Grupa 6">
            <a:extLst>
              <a:ext uri="{FF2B5EF4-FFF2-40B4-BE49-F238E27FC236}">
                <a16:creationId xmlns:a16="http://schemas.microsoft.com/office/drawing/2014/main" id="{D82FD91D-28F8-1998-57B8-AD81CB02C19C}"/>
              </a:ext>
            </a:extLst>
          </p:cNvPr>
          <p:cNvGrpSpPr/>
          <p:nvPr userDrawn="1"/>
        </p:nvGrpSpPr>
        <p:grpSpPr>
          <a:xfrm rot="5400000">
            <a:off x="8727533" y="3397929"/>
            <a:ext cx="6858001" cy="62144"/>
            <a:chOff x="2198703" y="5557421"/>
            <a:chExt cx="4024544" cy="106532"/>
          </a:xfrm>
        </p:grpSpPr>
        <p:sp>
          <p:nvSpPr>
            <p:cNvPr id="8" name="Prostokąt 7">
              <a:extLst>
                <a:ext uri="{FF2B5EF4-FFF2-40B4-BE49-F238E27FC236}">
                  <a16:creationId xmlns:a16="http://schemas.microsoft.com/office/drawing/2014/main" id="{76F6FBFB-7748-983D-3413-5335F94E2B39}"/>
                </a:ext>
              </a:extLst>
            </p:cNvPr>
            <p:cNvSpPr/>
            <p:nvPr/>
          </p:nvSpPr>
          <p:spPr>
            <a:xfrm>
              <a:off x="2198703" y="5557421"/>
              <a:ext cx="1006136" cy="106532"/>
            </a:xfrm>
            <a:prstGeom prst="rect">
              <a:avLst/>
            </a:prstGeom>
            <a:solidFill>
              <a:srgbClr val="ECF40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9" name="Prostokąt 8">
              <a:extLst>
                <a:ext uri="{FF2B5EF4-FFF2-40B4-BE49-F238E27FC236}">
                  <a16:creationId xmlns:a16="http://schemas.microsoft.com/office/drawing/2014/main" id="{C6044192-E216-AD8C-1FBD-21B9D99E9E8B}"/>
                </a:ext>
              </a:extLst>
            </p:cNvPr>
            <p:cNvSpPr/>
            <p:nvPr/>
          </p:nvSpPr>
          <p:spPr>
            <a:xfrm>
              <a:off x="3204839" y="5557421"/>
              <a:ext cx="1006136" cy="106532"/>
            </a:xfrm>
            <a:prstGeom prst="rect">
              <a:avLst/>
            </a:prstGeom>
            <a:solidFill>
              <a:srgbClr val="FF00B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10" name="Prostokąt 9">
              <a:extLst>
                <a:ext uri="{FF2B5EF4-FFF2-40B4-BE49-F238E27FC236}">
                  <a16:creationId xmlns:a16="http://schemas.microsoft.com/office/drawing/2014/main" id="{88F43C36-8D00-AF55-B364-64F5E7B97552}"/>
                </a:ext>
              </a:extLst>
            </p:cNvPr>
            <p:cNvSpPr/>
            <p:nvPr/>
          </p:nvSpPr>
          <p:spPr>
            <a:xfrm>
              <a:off x="4210975" y="5557421"/>
              <a:ext cx="1006136" cy="106532"/>
            </a:xfrm>
            <a:prstGeom prst="rect">
              <a:avLst/>
            </a:prstGeom>
            <a:solidFill>
              <a:srgbClr val="6CE04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11" name="Prostokąt 10">
              <a:extLst>
                <a:ext uri="{FF2B5EF4-FFF2-40B4-BE49-F238E27FC236}">
                  <a16:creationId xmlns:a16="http://schemas.microsoft.com/office/drawing/2014/main" id="{BAFFB73D-146E-1A89-B759-97CBF8559D5A}"/>
                </a:ext>
              </a:extLst>
            </p:cNvPr>
            <p:cNvSpPr/>
            <p:nvPr/>
          </p:nvSpPr>
          <p:spPr>
            <a:xfrm>
              <a:off x="5217111" y="5557421"/>
              <a:ext cx="1006136" cy="106532"/>
            </a:xfrm>
            <a:prstGeom prst="rect">
              <a:avLst/>
            </a:prstGeom>
            <a:solidFill>
              <a:srgbClr val="00B2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</p:grpSp>
      <p:cxnSp>
        <p:nvCxnSpPr>
          <p:cNvPr id="19" name="Łącznik prosty 18">
            <a:extLst>
              <a:ext uri="{FF2B5EF4-FFF2-40B4-BE49-F238E27FC236}">
                <a16:creationId xmlns:a16="http://schemas.microsoft.com/office/drawing/2014/main" id="{1EB345CD-8132-8069-29F4-BA65DF7725A4}"/>
              </a:ext>
            </a:extLst>
          </p:cNvPr>
          <p:cNvCxnSpPr>
            <a:cxnSpLocks/>
          </p:cNvCxnSpPr>
          <p:nvPr userDrawn="1"/>
        </p:nvCxnSpPr>
        <p:spPr>
          <a:xfrm>
            <a:off x="11813818" y="1"/>
            <a:ext cx="0" cy="6857999"/>
          </a:xfrm>
          <a:prstGeom prst="line">
            <a:avLst/>
          </a:prstGeom>
          <a:ln>
            <a:solidFill>
              <a:schemeClr val="bg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Symbol zastępczy tekstu 3">
            <a:extLst>
              <a:ext uri="{FF2B5EF4-FFF2-40B4-BE49-F238E27FC236}">
                <a16:creationId xmlns:a16="http://schemas.microsoft.com/office/drawing/2014/main" id="{6171EB27-5FC1-D263-DD9D-4FB6426FA41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06201" y="1128982"/>
            <a:ext cx="3787652" cy="1199554"/>
          </a:xfrm>
        </p:spPr>
        <p:txBody>
          <a:bodyPr lIns="0" rIns="0">
            <a:noAutofit/>
          </a:bodyPr>
          <a:lstStyle>
            <a:lvl1pPr marL="0" indent="0">
              <a:buNone/>
              <a:defRPr sz="320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pl-PL"/>
              <a:t>Kliknij, aby edytować style wzorca tekstu</a:t>
            </a:r>
          </a:p>
        </p:txBody>
      </p:sp>
      <p:sp>
        <p:nvSpPr>
          <p:cNvPr id="2" name="Prostokąt 1">
            <a:extLst>
              <a:ext uri="{FF2B5EF4-FFF2-40B4-BE49-F238E27FC236}">
                <a16:creationId xmlns:a16="http://schemas.microsoft.com/office/drawing/2014/main" id="{17C31870-57D2-C984-1421-D3121500A13C}"/>
              </a:ext>
            </a:extLst>
          </p:cNvPr>
          <p:cNvSpPr/>
          <p:nvPr userDrawn="1"/>
        </p:nvSpPr>
        <p:spPr>
          <a:xfrm>
            <a:off x="4405495" y="-13554"/>
            <a:ext cx="297991" cy="6871554"/>
          </a:xfrm>
          <a:prstGeom prst="rect">
            <a:avLst/>
          </a:prstGeom>
          <a:gradFill>
            <a:gsLst>
              <a:gs pos="0">
                <a:srgbClr val="FF0000"/>
              </a:gs>
              <a:gs pos="50000">
                <a:srgbClr val="FFC000"/>
              </a:gs>
              <a:gs pos="100000">
                <a:srgbClr val="ECF40A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schemeClr val="bg1"/>
              </a:solidFill>
            </a:endParaRPr>
          </a:p>
        </p:txBody>
      </p:sp>
      <p:cxnSp>
        <p:nvCxnSpPr>
          <p:cNvPr id="12" name="Łącznik prosty 11">
            <a:extLst>
              <a:ext uri="{FF2B5EF4-FFF2-40B4-BE49-F238E27FC236}">
                <a16:creationId xmlns:a16="http://schemas.microsoft.com/office/drawing/2014/main" id="{1B950DE9-FCAA-E808-78E8-F3EC204A1C6D}"/>
              </a:ext>
            </a:extLst>
          </p:cNvPr>
          <p:cNvCxnSpPr>
            <a:cxnSpLocks/>
          </p:cNvCxnSpPr>
          <p:nvPr userDrawn="1"/>
        </p:nvCxnSpPr>
        <p:spPr>
          <a:xfrm flipH="1">
            <a:off x="4703486" y="2282610"/>
            <a:ext cx="7119017" cy="0"/>
          </a:xfrm>
          <a:prstGeom prst="line">
            <a:avLst/>
          </a:prstGeom>
          <a:ln>
            <a:solidFill>
              <a:schemeClr val="bg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Łącznik prosty 12">
            <a:extLst>
              <a:ext uri="{FF2B5EF4-FFF2-40B4-BE49-F238E27FC236}">
                <a16:creationId xmlns:a16="http://schemas.microsoft.com/office/drawing/2014/main" id="{DC41080C-E62C-9E08-FA5B-D41FAB287BBC}"/>
              </a:ext>
            </a:extLst>
          </p:cNvPr>
          <p:cNvCxnSpPr>
            <a:cxnSpLocks/>
          </p:cNvCxnSpPr>
          <p:nvPr userDrawn="1"/>
        </p:nvCxnSpPr>
        <p:spPr>
          <a:xfrm flipH="1">
            <a:off x="4703486" y="4561831"/>
            <a:ext cx="7119017" cy="0"/>
          </a:xfrm>
          <a:prstGeom prst="line">
            <a:avLst/>
          </a:prstGeom>
          <a:ln>
            <a:solidFill>
              <a:schemeClr val="bg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Łącznik prosty 15">
            <a:extLst>
              <a:ext uri="{FF2B5EF4-FFF2-40B4-BE49-F238E27FC236}">
                <a16:creationId xmlns:a16="http://schemas.microsoft.com/office/drawing/2014/main" id="{3059EE1F-9677-EF73-4C2E-B6510A74C991}"/>
              </a:ext>
            </a:extLst>
          </p:cNvPr>
          <p:cNvCxnSpPr>
            <a:cxnSpLocks/>
          </p:cNvCxnSpPr>
          <p:nvPr userDrawn="1"/>
        </p:nvCxnSpPr>
        <p:spPr>
          <a:xfrm flipH="1">
            <a:off x="4405495" y="4562799"/>
            <a:ext cx="29799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Łącznik prosty 16">
            <a:extLst>
              <a:ext uri="{FF2B5EF4-FFF2-40B4-BE49-F238E27FC236}">
                <a16:creationId xmlns:a16="http://schemas.microsoft.com/office/drawing/2014/main" id="{DA68EDE2-BA28-EA56-8B45-ABCF1FB28E66}"/>
              </a:ext>
            </a:extLst>
          </p:cNvPr>
          <p:cNvCxnSpPr>
            <a:cxnSpLocks/>
          </p:cNvCxnSpPr>
          <p:nvPr userDrawn="1"/>
        </p:nvCxnSpPr>
        <p:spPr>
          <a:xfrm flipH="1">
            <a:off x="4405495" y="2280914"/>
            <a:ext cx="29799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Symbol zastępczy tekstu 3">
            <a:extLst>
              <a:ext uri="{FF2B5EF4-FFF2-40B4-BE49-F238E27FC236}">
                <a16:creationId xmlns:a16="http://schemas.microsoft.com/office/drawing/2014/main" id="{1469C145-21E9-4EBF-E308-1694F28A8F4F}"/>
              </a:ext>
            </a:extLst>
          </p:cNvPr>
          <p:cNvSpPr>
            <a:spLocks noGrp="1"/>
          </p:cNvSpPr>
          <p:nvPr>
            <p:ph type="body" sz="half" idx="20" hasCustomPrompt="1"/>
          </p:nvPr>
        </p:nvSpPr>
        <p:spPr>
          <a:xfrm>
            <a:off x="369496" y="3810001"/>
            <a:ext cx="3724355" cy="1919018"/>
          </a:xfrm>
        </p:spPr>
        <p:txBody>
          <a:bodyPr wrap="square" lIns="0" rIns="0">
            <a:noAutofit/>
          </a:bodyPr>
          <a:lstStyle>
            <a:lvl1pPr marL="0" indent="0">
              <a:buNone/>
              <a:defRPr lang="pl-PL" sz="1100" strike="noStrike" dirty="0" smtClean="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pl-PL"/>
              <a:t>Kliknij, aby edytować style wzorca tekstu 1</a:t>
            </a:r>
          </a:p>
        </p:txBody>
      </p:sp>
      <p:sp>
        <p:nvSpPr>
          <p:cNvPr id="20" name="Symbol zastępczy tekstu 3">
            <a:extLst>
              <a:ext uri="{FF2B5EF4-FFF2-40B4-BE49-F238E27FC236}">
                <a16:creationId xmlns:a16="http://schemas.microsoft.com/office/drawing/2014/main" id="{DACFFB23-2088-FF12-35D2-4831CF55404B}"/>
              </a:ext>
            </a:extLst>
          </p:cNvPr>
          <p:cNvSpPr>
            <a:spLocks noGrp="1"/>
          </p:cNvSpPr>
          <p:nvPr>
            <p:ph type="body" sz="half" idx="21" hasCustomPrompt="1"/>
          </p:nvPr>
        </p:nvSpPr>
        <p:spPr>
          <a:xfrm>
            <a:off x="359927" y="2773734"/>
            <a:ext cx="3733925" cy="874342"/>
          </a:xfrm>
        </p:spPr>
        <p:txBody>
          <a:bodyPr wrap="square" lIns="0" rIns="0">
            <a:noAutofit/>
          </a:bodyPr>
          <a:lstStyle>
            <a:lvl1pPr marL="0" indent="0">
              <a:buNone/>
              <a:defRPr lang="pl-PL" sz="2200" strike="noStrike" dirty="0" smtClean="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pl-PL"/>
              <a:t>Kliknij, aby edytować style wzorca tekstu 1</a:t>
            </a:r>
          </a:p>
        </p:txBody>
      </p:sp>
      <p:sp>
        <p:nvSpPr>
          <p:cNvPr id="21" name="Symbol zastępczy tekstu 3">
            <a:extLst>
              <a:ext uri="{FF2B5EF4-FFF2-40B4-BE49-F238E27FC236}">
                <a16:creationId xmlns:a16="http://schemas.microsoft.com/office/drawing/2014/main" id="{6A55124F-D824-B58C-FE1B-558D37944664}"/>
              </a:ext>
            </a:extLst>
          </p:cNvPr>
          <p:cNvSpPr>
            <a:spLocks noGrp="1"/>
          </p:cNvSpPr>
          <p:nvPr>
            <p:ph type="body" sz="half" idx="18" hasCustomPrompt="1"/>
          </p:nvPr>
        </p:nvSpPr>
        <p:spPr>
          <a:xfrm>
            <a:off x="306200" y="379680"/>
            <a:ext cx="3625432" cy="403472"/>
          </a:xfrm>
        </p:spPr>
        <p:txBody>
          <a:bodyPr lIns="0" rIns="0"/>
          <a:lstStyle>
            <a:lvl1pPr marL="0" indent="0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pl-PL" altLang="pl-PL" sz="1600">
                <a:solidFill>
                  <a:srgbClr val="ECF40A"/>
                </a:solidFill>
              </a:rPr>
              <a:t>+</a:t>
            </a:r>
            <a:r>
              <a:rPr lang="pl-PL" altLang="pl-PL" sz="1600">
                <a:solidFill>
                  <a:schemeClr val="bg1"/>
                </a:solidFill>
              </a:rPr>
              <a:t> </a:t>
            </a:r>
            <a:r>
              <a:rPr lang="pl-PL"/>
              <a:t>Kliknij, aby edytować</a:t>
            </a:r>
          </a:p>
        </p:txBody>
      </p:sp>
      <p:sp>
        <p:nvSpPr>
          <p:cNvPr id="22" name="Symbol zastępczy tekstu 3">
            <a:extLst>
              <a:ext uri="{FF2B5EF4-FFF2-40B4-BE49-F238E27FC236}">
                <a16:creationId xmlns:a16="http://schemas.microsoft.com/office/drawing/2014/main" id="{92D5F8BC-3F55-86BC-E37D-D66B1EF81064}"/>
              </a:ext>
            </a:extLst>
          </p:cNvPr>
          <p:cNvSpPr>
            <a:spLocks noGrp="1"/>
          </p:cNvSpPr>
          <p:nvPr>
            <p:ph type="body" sz="half" idx="22" hasCustomPrompt="1"/>
          </p:nvPr>
        </p:nvSpPr>
        <p:spPr>
          <a:xfrm>
            <a:off x="5150528" y="3429000"/>
            <a:ext cx="6184222" cy="914397"/>
          </a:xfrm>
        </p:spPr>
        <p:txBody>
          <a:bodyPr wrap="square" lIns="0" rIns="0">
            <a:noAutofit/>
          </a:bodyPr>
          <a:lstStyle>
            <a:lvl1pPr marL="0" indent="0">
              <a:buNone/>
              <a:defRPr lang="pl-PL" sz="1100" strike="noStrike" dirty="0" smtClean="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pl-PL"/>
              <a:t>Kliknij, aby edytować style wzorca tekstu 1</a:t>
            </a:r>
          </a:p>
        </p:txBody>
      </p:sp>
      <p:sp>
        <p:nvSpPr>
          <p:cNvPr id="23" name="Symbol zastępczy tekstu 3">
            <a:extLst>
              <a:ext uri="{FF2B5EF4-FFF2-40B4-BE49-F238E27FC236}">
                <a16:creationId xmlns:a16="http://schemas.microsoft.com/office/drawing/2014/main" id="{4E9EFFB5-E340-A282-F8CB-4BD089BE3E95}"/>
              </a:ext>
            </a:extLst>
          </p:cNvPr>
          <p:cNvSpPr>
            <a:spLocks noGrp="1"/>
          </p:cNvSpPr>
          <p:nvPr>
            <p:ph type="body" sz="half" idx="23" hasCustomPrompt="1"/>
          </p:nvPr>
        </p:nvSpPr>
        <p:spPr>
          <a:xfrm>
            <a:off x="5140959" y="2773734"/>
            <a:ext cx="6200113" cy="502865"/>
          </a:xfrm>
        </p:spPr>
        <p:txBody>
          <a:bodyPr wrap="square" lIns="0" rIns="0">
            <a:noAutofit/>
          </a:bodyPr>
          <a:lstStyle>
            <a:lvl1pPr marL="0" indent="0">
              <a:buNone/>
              <a:defRPr lang="pl-PL" sz="2200" strike="noStrike" dirty="0" smtClean="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pl-PL"/>
              <a:t>Kliknij, aby edytować style wzorca tekstu 1</a:t>
            </a:r>
          </a:p>
        </p:txBody>
      </p:sp>
      <p:sp>
        <p:nvSpPr>
          <p:cNvPr id="24" name="Symbol zastępczy tekstu 3">
            <a:extLst>
              <a:ext uri="{FF2B5EF4-FFF2-40B4-BE49-F238E27FC236}">
                <a16:creationId xmlns:a16="http://schemas.microsoft.com/office/drawing/2014/main" id="{DA7C6127-DCC6-178A-476B-73533CC69ACE}"/>
              </a:ext>
            </a:extLst>
          </p:cNvPr>
          <p:cNvSpPr>
            <a:spLocks noGrp="1"/>
          </p:cNvSpPr>
          <p:nvPr>
            <p:ph type="body" sz="half" idx="24" hasCustomPrompt="1"/>
          </p:nvPr>
        </p:nvSpPr>
        <p:spPr>
          <a:xfrm>
            <a:off x="5150528" y="5729019"/>
            <a:ext cx="6184222" cy="914397"/>
          </a:xfrm>
        </p:spPr>
        <p:txBody>
          <a:bodyPr wrap="square" lIns="0" rIns="0">
            <a:noAutofit/>
          </a:bodyPr>
          <a:lstStyle>
            <a:lvl1pPr marL="0" indent="0">
              <a:buNone/>
              <a:defRPr lang="pl-PL" sz="1100" strike="noStrike" dirty="0" smtClean="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pl-PL"/>
              <a:t>Kliknij, aby edytować style wzorca tekstu 1</a:t>
            </a:r>
          </a:p>
        </p:txBody>
      </p:sp>
      <p:sp>
        <p:nvSpPr>
          <p:cNvPr id="25" name="Symbol zastępczy tekstu 3">
            <a:extLst>
              <a:ext uri="{FF2B5EF4-FFF2-40B4-BE49-F238E27FC236}">
                <a16:creationId xmlns:a16="http://schemas.microsoft.com/office/drawing/2014/main" id="{63DA78E0-A3EA-9787-28F3-32B0EB3FE5F1}"/>
              </a:ext>
            </a:extLst>
          </p:cNvPr>
          <p:cNvSpPr>
            <a:spLocks noGrp="1"/>
          </p:cNvSpPr>
          <p:nvPr>
            <p:ph type="body" sz="half" idx="25" hasCustomPrompt="1"/>
          </p:nvPr>
        </p:nvSpPr>
        <p:spPr>
          <a:xfrm>
            <a:off x="5140959" y="5073753"/>
            <a:ext cx="6200113" cy="502865"/>
          </a:xfrm>
        </p:spPr>
        <p:txBody>
          <a:bodyPr wrap="square" lIns="0" rIns="0">
            <a:noAutofit/>
          </a:bodyPr>
          <a:lstStyle>
            <a:lvl1pPr marL="0" indent="0">
              <a:buNone/>
              <a:defRPr lang="pl-PL" sz="2200" strike="noStrike" dirty="0" smtClean="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pl-PL"/>
              <a:t>Kliknij, aby edytować style wzorca tekstu 1</a:t>
            </a:r>
          </a:p>
        </p:txBody>
      </p:sp>
      <p:sp>
        <p:nvSpPr>
          <p:cNvPr id="26" name="Symbol zastępczy tekstu 3">
            <a:extLst>
              <a:ext uri="{FF2B5EF4-FFF2-40B4-BE49-F238E27FC236}">
                <a16:creationId xmlns:a16="http://schemas.microsoft.com/office/drawing/2014/main" id="{D0FEBF98-C3E4-BDFD-64DE-D75E82D33F7F}"/>
              </a:ext>
            </a:extLst>
          </p:cNvPr>
          <p:cNvSpPr>
            <a:spLocks noGrp="1"/>
          </p:cNvSpPr>
          <p:nvPr>
            <p:ph type="body" sz="half" idx="26" hasCustomPrompt="1"/>
          </p:nvPr>
        </p:nvSpPr>
        <p:spPr>
          <a:xfrm>
            <a:off x="5144206" y="1173034"/>
            <a:ext cx="6184222" cy="914397"/>
          </a:xfrm>
        </p:spPr>
        <p:txBody>
          <a:bodyPr wrap="square" lIns="0" rIns="0">
            <a:noAutofit/>
          </a:bodyPr>
          <a:lstStyle>
            <a:lvl1pPr marL="0" indent="0">
              <a:buNone/>
              <a:defRPr lang="pl-PL" sz="1100" strike="noStrike" dirty="0" smtClean="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pl-PL"/>
              <a:t>Kliknij, aby edytować style wzorca tekstu 1</a:t>
            </a:r>
          </a:p>
        </p:txBody>
      </p:sp>
      <p:sp>
        <p:nvSpPr>
          <p:cNvPr id="28" name="Symbol zastępczy tekstu 3">
            <a:extLst>
              <a:ext uri="{FF2B5EF4-FFF2-40B4-BE49-F238E27FC236}">
                <a16:creationId xmlns:a16="http://schemas.microsoft.com/office/drawing/2014/main" id="{59FA2287-B587-F874-72AC-B9FAB338BFCC}"/>
              </a:ext>
            </a:extLst>
          </p:cNvPr>
          <p:cNvSpPr>
            <a:spLocks noGrp="1"/>
          </p:cNvSpPr>
          <p:nvPr>
            <p:ph type="body" sz="half" idx="27" hasCustomPrompt="1"/>
          </p:nvPr>
        </p:nvSpPr>
        <p:spPr>
          <a:xfrm>
            <a:off x="5134637" y="517768"/>
            <a:ext cx="6200113" cy="502865"/>
          </a:xfrm>
        </p:spPr>
        <p:txBody>
          <a:bodyPr wrap="square" lIns="0" rIns="0">
            <a:noAutofit/>
          </a:bodyPr>
          <a:lstStyle>
            <a:lvl1pPr marL="0" indent="0">
              <a:buNone/>
              <a:defRPr lang="pl-PL" sz="2200" strike="noStrike" dirty="0" smtClean="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pl-PL"/>
              <a:t>Kliknij, aby edytować style wzorca tekstu 1</a:t>
            </a:r>
          </a:p>
        </p:txBody>
      </p:sp>
    </p:spTree>
    <p:extLst>
      <p:ext uri="{BB962C8B-B14F-4D97-AF65-F5344CB8AC3E}">
        <p14:creationId xmlns:p14="http://schemas.microsoft.com/office/powerpoint/2010/main" val="397457536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ytuł i zawartość">
    <p:bg>
      <p:bgPr>
        <a:solidFill>
          <a:srgbClr val="16161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upa 6">
            <a:extLst>
              <a:ext uri="{FF2B5EF4-FFF2-40B4-BE49-F238E27FC236}">
                <a16:creationId xmlns:a16="http://schemas.microsoft.com/office/drawing/2014/main" id="{D82FD91D-28F8-1998-57B8-AD81CB02C19C}"/>
              </a:ext>
            </a:extLst>
          </p:cNvPr>
          <p:cNvGrpSpPr/>
          <p:nvPr userDrawn="1"/>
        </p:nvGrpSpPr>
        <p:grpSpPr>
          <a:xfrm rot="5400000">
            <a:off x="8727533" y="3397929"/>
            <a:ext cx="6858001" cy="62144"/>
            <a:chOff x="2198703" y="5557421"/>
            <a:chExt cx="4024544" cy="106532"/>
          </a:xfrm>
        </p:grpSpPr>
        <p:sp>
          <p:nvSpPr>
            <p:cNvPr id="8" name="Prostokąt 7">
              <a:extLst>
                <a:ext uri="{FF2B5EF4-FFF2-40B4-BE49-F238E27FC236}">
                  <a16:creationId xmlns:a16="http://schemas.microsoft.com/office/drawing/2014/main" id="{76F6FBFB-7748-983D-3413-5335F94E2B39}"/>
                </a:ext>
              </a:extLst>
            </p:cNvPr>
            <p:cNvSpPr/>
            <p:nvPr/>
          </p:nvSpPr>
          <p:spPr>
            <a:xfrm>
              <a:off x="2198703" y="5557421"/>
              <a:ext cx="1006136" cy="106532"/>
            </a:xfrm>
            <a:prstGeom prst="rect">
              <a:avLst/>
            </a:prstGeom>
            <a:solidFill>
              <a:srgbClr val="ECF40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9" name="Prostokąt 8">
              <a:extLst>
                <a:ext uri="{FF2B5EF4-FFF2-40B4-BE49-F238E27FC236}">
                  <a16:creationId xmlns:a16="http://schemas.microsoft.com/office/drawing/2014/main" id="{C6044192-E216-AD8C-1FBD-21B9D99E9E8B}"/>
                </a:ext>
              </a:extLst>
            </p:cNvPr>
            <p:cNvSpPr/>
            <p:nvPr/>
          </p:nvSpPr>
          <p:spPr>
            <a:xfrm>
              <a:off x="3204839" y="5557421"/>
              <a:ext cx="1006136" cy="106532"/>
            </a:xfrm>
            <a:prstGeom prst="rect">
              <a:avLst/>
            </a:prstGeom>
            <a:solidFill>
              <a:srgbClr val="FF00B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10" name="Prostokąt 9">
              <a:extLst>
                <a:ext uri="{FF2B5EF4-FFF2-40B4-BE49-F238E27FC236}">
                  <a16:creationId xmlns:a16="http://schemas.microsoft.com/office/drawing/2014/main" id="{88F43C36-8D00-AF55-B364-64F5E7B97552}"/>
                </a:ext>
              </a:extLst>
            </p:cNvPr>
            <p:cNvSpPr/>
            <p:nvPr/>
          </p:nvSpPr>
          <p:spPr>
            <a:xfrm>
              <a:off x="4210975" y="5557421"/>
              <a:ext cx="1006136" cy="106532"/>
            </a:xfrm>
            <a:prstGeom prst="rect">
              <a:avLst/>
            </a:prstGeom>
            <a:solidFill>
              <a:srgbClr val="6CE04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11" name="Prostokąt 10">
              <a:extLst>
                <a:ext uri="{FF2B5EF4-FFF2-40B4-BE49-F238E27FC236}">
                  <a16:creationId xmlns:a16="http://schemas.microsoft.com/office/drawing/2014/main" id="{BAFFB73D-146E-1A89-B759-97CBF8559D5A}"/>
                </a:ext>
              </a:extLst>
            </p:cNvPr>
            <p:cNvSpPr/>
            <p:nvPr/>
          </p:nvSpPr>
          <p:spPr>
            <a:xfrm>
              <a:off x="5217111" y="5557421"/>
              <a:ext cx="1006136" cy="106532"/>
            </a:xfrm>
            <a:prstGeom prst="rect">
              <a:avLst/>
            </a:prstGeom>
            <a:solidFill>
              <a:srgbClr val="00B2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</p:grpSp>
      <p:cxnSp>
        <p:nvCxnSpPr>
          <p:cNvPr id="19" name="Łącznik prosty 18">
            <a:extLst>
              <a:ext uri="{FF2B5EF4-FFF2-40B4-BE49-F238E27FC236}">
                <a16:creationId xmlns:a16="http://schemas.microsoft.com/office/drawing/2014/main" id="{1EB345CD-8132-8069-29F4-BA65DF7725A4}"/>
              </a:ext>
            </a:extLst>
          </p:cNvPr>
          <p:cNvCxnSpPr>
            <a:cxnSpLocks/>
          </p:cNvCxnSpPr>
          <p:nvPr userDrawn="1"/>
        </p:nvCxnSpPr>
        <p:spPr>
          <a:xfrm>
            <a:off x="11813818" y="1"/>
            <a:ext cx="0" cy="6857999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Symbol zastępczy tekstu 3">
            <a:extLst>
              <a:ext uri="{FF2B5EF4-FFF2-40B4-BE49-F238E27FC236}">
                <a16:creationId xmlns:a16="http://schemas.microsoft.com/office/drawing/2014/main" id="{6171EB27-5FC1-D263-DD9D-4FB6426FA41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06201" y="657227"/>
            <a:ext cx="6485124" cy="2807734"/>
          </a:xfrm>
        </p:spPr>
        <p:txBody>
          <a:bodyPr lIns="0" rIns="0">
            <a:noAutofit/>
          </a:bodyPr>
          <a:lstStyle>
            <a:lvl1pPr marL="0" indent="0">
              <a:buNone/>
              <a:defRPr sz="5200">
                <a:latin typeface="+mj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pl-PL"/>
              <a:t>Kliknij, aby edytować style wzorca tekstu</a:t>
            </a:r>
          </a:p>
        </p:txBody>
      </p:sp>
      <p:sp>
        <p:nvSpPr>
          <p:cNvPr id="32" name="Symbol zastępczy tekstu 3">
            <a:extLst>
              <a:ext uri="{FF2B5EF4-FFF2-40B4-BE49-F238E27FC236}">
                <a16:creationId xmlns:a16="http://schemas.microsoft.com/office/drawing/2014/main" id="{93B63C0C-224B-D58D-ECC5-1B152B268B71}"/>
              </a:ext>
            </a:extLst>
          </p:cNvPr>
          <p:cNvSpPr>
            <a:spLocks noGrp="1"/>
          </p:cNvSpPr>
          <p:nvPr>
            <p:ph type="body" sz="half" idx="16" hasCustomPrompt="1"/>
          </p:nvPr>
        </p:nvSpPr>
        <p:spPr>
          <a:xfrm>
            <a:off x="6290035" y="4181417"/>
            <a:ext cx="2309412" cy="2234400"/>
          </a:xfrm>
        </p:spPr>
        <p:txBody>
          <a:bodyPr wrap="square" lIns="0" rIns="0">
            <a:noAutofit/>
          </a:bodyPr>
          <a:lstStyle>
            <a:lvl1pPr marL="0" indent="0">
              <a:buNone/>
              <a:defRPr lang="pl-PL" sz="1100" strike="noStrike" dirty="0" smtClean="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pl-PL"/>
              <a:t>Kliknij, aby edytować style wzorca tekstu </a:t>
            </a:r>
          </a:p>
        </p:txBody>
      </p:sp>
      <p:grpSp>
        <p:nvGrpSpPr>
          <p:cNvPr id="36" name="Grupa 35">
            <a:extLst>
              <a:ext uri="{FF2B5EF4-FFF2-40B4-BE49-F238E27FC236}">
                <a16:creationId xmlns:a16="http://schemas.microsoft.com/office/drawing/2014/main" id="{0C80EE87-BED3-BB72-6D56-63973D65187A}"/>
              </a:ext>
            </a:extLst>
          </p:cNvPr>
          <p:cNvGrpSpPr/>
          <p:nvPr userDrawn="1"/>
        </p:nvGrpSpPr>
        <p:grpSpPr>
          <a:xfrm>
            <a:off x="335417" y="4668040"/>
            <a:ext cx="1747777" cy="1747777"/>
            <a:chOff x="862313" y="4696426"/>
            <a:chExt cx="1747777" cy="1747777"/>
          </a:xfrm>
        </p:grpSpPr>
        <p:cxnSp>
          <p:nvCxnSpPr>
            <p:cNvPr id="37" name="Łącznik prosty 36">
              <a:extLst>
                <a:ext uri="{FF2B5EF4-FFF2-40B4-BE49-F238E27FC236}">
                  <a16:creationId xmlns:a16="http://schemas.microsoft.com/office/drawing/2014/main" id="{CC0A8F01-17F5-FBE5-8FF6-23AB30E5AE9E}"/>
                </a:ext>
              </a:extLst>
            </p:cNvPr>
            <p:cNvCxnSpPr/>
            <p:nvPr/>
          </p:nvCxnSpPr>
          <p:spPr>
            <a:xfrm>
              <a:off x="1736202" y="4696426"/>
              <a:ext cx="0" cy="1747777"/>
            </a:xfrm>
            <a:prstGeom prst="line">
              <a:avLst/>
            </a:prstGeom>
            <a:ln>
              <a:solidFill>
                <a:schemeClr val="bg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Łącznik prosty 37">
              <a:extLst>
                <a:ext uri="{FF2B5EF4-FFF2-40B4-BE49-F238E27FC236}">
                  <a16:creationId xmlns:a16="http://schemas.microsoft.com/office/drawing/2014/main" id="{7F8F1B57-6BE1-D385-9A7E-2F8682A034DE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1736202" y="4696426"/>
              <a:ext cx="0" cy="1747777"/>
            </a:xfrm>
            <a:prstGeom prst="line">
              <a:avLst/>
            </a:prstGeom>
            <a:ln>
              <a:solidFill>
                <a:schemeClr val="bg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9" name="Łącznik prosty 38">
            <a:extLst>
              <a:ext uri="{FF2B5EF4-FFF2-40B4-BE49-F238E27FC236}">
                <a16:creationId xmlns:a16="http://schemas.microsoft.com/office/drawing/2014/main" id="{1E6917BD-D2DA-1DB4-9AF2-7836140131B8}"/>
              </a:ext>
            </a:extLst>
          </p:cNvPr>
          <p:cNvCxnSpPr>
            <a:cxnSpLocks/>
          </p:cNvCxnSpPr>
          <p:nvPr userDrawn="1"/>
        </p:nvCxnSpPr>
        <p:spPr>
          <a:xfrm flipH="1">
            <a:off x="0" y="3768458"/>
            <a:ext cx="11813818" cy="0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Łącznik prosty 39">
            <a:extLst>
              <a:ext uri="{FF2B5EF4-FFF2-40B4-BE49-F238E27FC236}">
                <a16:creationId xmlns:a16="http://schemas.microsoft.com/office/drawing/2014/main" id="{0E688DE4-91B5-1569-405C-8C795C028D01}"/>
              </a:ext>
            </a:extLst>
          </p:cNvPr>
          <p:cNvCxnSpPr>
            <a:cxnSpLocks/>
          </p:cNvCxnSpPr>
          <p:nvPr userDrawn="1"/>
        </p:nvCxnSpPr>
        <p:spPr>
          <a:xfrm>
            <a:off x="5890538" y="3768458"/>
            <a:ext cx="0" cy="3071414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Symbol zastępczy tekstu 3">
            <a:extLst>
              <a:ext uri="{FF2B5EF4-FFF2-40B4-BE49-F238E27FC236}">
                <a16:creationId xmlns:a16="http://schemas.microsoft.com/office/drawing/2014/main" id="{9BFB06B9-B4C8-F013-AC6E-23D959EF73E6}"/>
              </a:ext>
            </a:extLst>
          </p:cNvPr>
          <p:cNvSpPr>
            <a:spLocks noGrp="1"/>
          </p:cNvSpPr>
          <p:nvPr>
            <p:ph type="body" sz="half" idx="19" hasCustomPrompt="1"/>
          </p:nvPr>
        </p:nvSpPr>
        <p:spPr>
          <a:xfrm>
            <a:off x="9157165" y="4181417"/>
            <a:ext cx="2309412" cy="2234398"/>
          </a:xfrm>
        </p:spPr>
        <p:txBody>
          <a:bodyPr wrap="square" lIns="0" rIns="0">
            <a:noAutofit/>
          </a:bodyPr>
          <a:lstStyle>
            <a:lvl1pPr marL="0" indent="0">
              <a:buNone/>
              <a:defRPr lang="pl-PL" sz="1100" strike="noStrike" dirty="0" smtClean="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pl-PL"/>
              <a:t>Kliknij, aby edytować style wzorca tekstu 1</a:t>
            </a:r>
          </a:p>
        </p:txBody>
      </p:sp>
    </p:spTree>
    <p:extLst>
      <p:ext uri="{BB962C8B-B14F-4D97-AF65-F5344CB8AC3E}">
        <p14:creationId xmlns:p14="http://schemas.microsoft.com/office/powerpoint/2010/main" val="224604297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ytuł i zawartość">
    <p:bg>
      <p:bgPr>
        <a:solidFill>
          <a:srgbClr val="16161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upa 6">
            <a:extLst>
              <a:ext uri="{FF2B5EF4-FFF2-40B4-BE49-F238E27FC236}">
                <a16:creationId xmlns:a16="http://schemas.microsoft.com/office/drawing/2014/main" id="{D82FD91D-28F8-1998-57B8-AD81CB02C19C}"/>
              </a:ext>
            </a:extLst>
          </p:cNvPr>
          <p:cNvGrpSpPr/>
          <p:nvPr userDrawn="1"/>
        </p:nvGrpSpPr>
        <p:grpSpPr>
          <a:xfrm rot="5400000">
            <a:off x="8727533" y="3397929"/>
            <a:ext cx="6858001" cy="62144"/>
            <a:chOff x="2198703" y="5557421"/>
            <a:chExt cx="4024544" cy="106532"/>
          </a:xfrm>
        </p:grpSpPr>
        <p:sp>
          <p:nvSpPr>
            <p:cNvPr id="8" name="Prostokąt 7">
              <a:extLst>
                <a:ext uri="{FF2B5EF4-FFF2-40B4-BE49-F238E27FC236}">
                  <a16:creationId xmlns:a16="http://schemas.microsoft.com/office/drawing/2014/main" id="{76F6FBFB-7748-983D-3413-5335F94E2B39}"/>
                </a:ext>
              </a:extLst>
            </p:cNvPr>
            <p:cNvSpPr/>
            <p:nvPr/>
          </p:nvSpPr>
          <p:spPr>
            <a:xfrm>
              <a:off x="2198703" y="5557421"/>
              <a:ext cx="1006136" cy="106532"/>
            </a:xfrm>
            <a:prstGeom prst="rect">
              <a:avLst/>
            </a:prstGeom>
            <a:solidFill>
              <a:srgbClr val="ECF40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9" name="Prostokąt 8">
              <a:extLst>
                <a:ext uri="{FF2B5EF4-FFF2-40B4-BE49-F238E27FC236}">
                  <a16:creationId xmlns:a16="http://schemas.microsoft.com/office/drawing/2014/main" id="{C6044192-E216-AD8C-1FBD-21B9D99E9E8B}"/>
                </a:ext>
              </a:extLst>
            </p:cNvPr>
            <p:cNvSpPr/>
            <p:nvPr/>
          </p:nvSpPr>
          <p:spPr>
            <a:xfrm>
              <a:off x="3204839" y="5557421"/>
              <a:ext cx="1006136" cy="106532"/>
            </a:xfrm>
            <a:prstGeom prst="rect">
              <a:avLst/>
            </a:prstGeom>
            <a:solidFill>
              <a:srgbClr val="FF00B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10" name="Prostokąt 9">
              <a:extLst>
                <a:ext uri="{FF2B5EF4-FFF2-40B4-BE49-F238E27FC236}">
                  <a16:creationId xmlns:a16="http://schemas.microsoft.com/office/drawing/2014/main" id="{88F43C36-8D00-AF55-B364-64F5E7B97552}"/>
                </a:ext>
              </a:extLst>
            </p:cNvPr>
            <p:cNvSpPr/>
            <p:nvPr/>
          </p:nvSpPr>
          <p:spPr>
            <a:xfrm>
              <a:off x="4210975" y="5557421"/>
              <a:ext cx="1006136" cy="106532"/>
            </a:xfrm>
            <a:prstGeom prst="rect">
              <a:avLst/>
            </a:prstGeom>
            <a:solidFill>
              <a:srgbClr val="6CE04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11" name="Prostokąt 10">
              <a:extLst>
                <a:ext uri="{FF2B5EF4-FFF2-40B4-BE49-F238E27FC236}">
                  <a16:creationId xmlns:a16="http://schemas.microsoft.com/office/drawing/2014/main" id="{BAFFB73D-146E-1A89-B759-97CBF8559D5A}"/>
                </a:ext>
              </a:extLst>
            </p:cNvPr>
            <p:cNvSpPr/>
            <p:nvPr/>
          </p:nvSpPr>
          <p:spPr>
            <a:xfrm>
              <a:off x="5217111" y="5557421"/>
              <a:ext cx="1006136" cy="106532"/>
            </a:xfrm>
            <a:prstGeom prst="rect">
              <a:avLst/>
            </a:prstGeom>
            <a:solidFill>
              <a:srgbClr val="00B2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</p:grpSp>
      <p:cxnSp>
        <p:nvCxnSpPr>
          <p:cNvPr id="19" name="Łącznik prosty 18">
            <a:extLst>
              <a:ext uri="{FF2B5EF4-FFF2-40B4-BE49-F238E27FC236}">
                <a16:creationId xmlns:a16="http://schemas.microsoft.com/office/drawing/2014/main" id="{1EB345CD-8132-8069-29F4-BA65DF7725A4}"/>
              </a:ext>
            </a:extLst>
          </p:cNvPr>
          <p:cNvCxnSpPr>
            <a:cxnSpLocks/>
          </p:cNvCxnSpPr>
          <p:nvPr userDrawn="1"/>
        </p:nvCxnSpPr>
        <p:spPr>
          <a:xfrm>
            <a:off x="11813818" y="1"/>
            <a:ext cx="0" cy="6857999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Symbol zastępczy tekstu 3">
            <a:extLst>
              <a:ext uri="{FF2B5EF4-FFF2-40B4-BE49-F238E27FC236}">
                <a16:creationId xmlns:a16="http://schemas.microsoft.com/office/drawing/2014/main" id="{6171EB27-5FC1-D263-DD9D-4FB6426FA41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06201" y="657227"/>
            <a:ext cx="6485124" cy="2807734"/>
          </a:xfrm>
        </p:spPr>
        <p:txBody>
          <a:bodyPr lIns="0" rIns="0">
            <a:noAutofit/>
          </a:bodyPr>
          <a:lstStyle>
            <a:lvl1pPr marL="0" indent="0">
              <a:buNone/>
              <a:defRPr sz="5200">
                <a:latin typeface="+mj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pl-PL"/>
              <a:t>Kliknij, aby edytować style wzorca tekstu</a:t>
            </a:r>
          </a:p>
        </p:txBody>
      </p:sp>
      <p:sp>
        <p:nvSpPr>
          <p:cNvPr id="32" name="Symbol zastępczy tekstu 3">
            <a:extLst>
              <a:ext uri="{FF2B5EF4-FFF2-40B4-BE49-F238E27FC236}">
                <a16:creationId xmlns:a16="http://schemas.microsoft.com/office/drawing/2014/main" id="{93B63C0C-224B-D58D-ECC5-1B152B268B71}"/>
              </a:ext>
            </a:extLst>
          </p:cNvPr>
          <p:cNvSpPr>
            <a:spLocks noGrp="1"/>
          </p:cNvSpPr>
          <p:nvPr>
            <p:ph type="body" sz="half" idx="16" hasCustomPrompt="1"/>
          </p:nvPr>
        </p:nvSpPr>
        <p:spPr>
          <a:xfrm>
            <a:off x="6290035" y="4181417"/>
            <a:ext cx="2309412" cy="2234400"/>
          </a:xfrm>
        </p:spPr>
        <p:txBody>
          <a:bodyPr wrap="square" lIns="0" rIns="0">
            <a:noAutofit/>
          </a:bodyPr>
          <a:lstStyle>
            <a:lvl1pPr marL="0" indent="0">
              <a:buNone/>
              <a:defRPr lang="pl-PL" sz="1100" strike="noStrike" dirty="0" smtClean="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pl-PL"/>
              <a:t>Kliknij, aby edytować style wzorca tekstu </a:t>
            </a:r>
          </a:p>
        </p:txBody>
      </p:sp>
      <p:sp>
        <p:nvSpPr>
          <p:cNvPr id="34" name="Symbol zastępczy tekstu 3">
            <a:extLst>
              <a:ext uri="{FF2B5EF4-FFF2-40B4-BE49-F238E27FC236}">
                <a16:creationId xmlns:a16="http://schemas.microsoft.com/office/drawing/2014/main" id="{96304C9F-4C2B-D275-F972-EA3255B6C3A0}"/>
              </a:ext>
            </a:extLst>
          </p:cNvPr>
          <p:cNvSpPr>
            <a:spLocks noGrp="1"/>
          </p:cNvSpPr>
          <p:nvPr>
            <p:ph type="body" sz="half" idx="18" hasCustomPrompt="1"/>
          </p:nvPr>
        </p:nvSpPr>
        <p:spPr>
          <a:xfrm>
            <a:off x="306199" y="379680"/>
            <a:ext cx="5665973" cy="403472"/>
          </a:xfrm>
        </p:spPr>
        <p:txBody>
          <a:bodyPr lIns="0" rIns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pl-PL" altLang="pl-PL" sz="1600">
                <a:solidFill>
                  <a:srgbClr val="ECF40A"/>
                </a:solidFill>
              </a:rPr>
              <a:t>+</a:t>
            </a:r>
            <a:r>
              <a:rPr lang="pl-PL" altLang="pl-PL" sz="1600">
                <a:solidFill>
                  <a:schemeClr val="bg1"/>
                </a:solidFill>
              </a:rPr>
              <a:t> </a:t>
            </a:r>
            <a:r>
              <a:rPr lang="pl-PL"/>
              <a:t>Kliknij, aby edytować</a:t>
            </a:r>
          </a:p>
        </p:txBody>
      </p:sp>
      <p:grpSp>
        <p:nvGrpSpPr>
          <p:cNvPr id="36" name="Grupa 35">
            <a:extLst>
              <a:ext uri="{FF2B5EF4-FFF2-40B4-BE49-F238E27FC236}">
                <a16:creationId xmlns:a16="http://schemas.microsoft.com/office/drawing/2014/main" id="{0C80EE87-BED3-BB72-6D56-63973D65187A}"/>
              </a:ext>
            </a:extLst>
          </p:cNvPr>
          <p:cNvGrpSpPr/>
          <p:nvPr userDrawn="1"/>
        </p:nvGrpSpPr>
        <p:grpSpPr>
          <a:xfrm>
            <a:off x="335417" y="4668040"/>
            <a:ext cx="1747777" cy="1747777"/>
            <a:chOff x="862313" y="4696426"/>
            <a:chExt cx="1747777" cy="1747777"/>
          </a:xfrm>
        </p:grpSpPr>
        <p:cxnSp>
          <p:nvCxnSpPr>
            <p:cNvPr id="37" name="Łącznik prosty 36">
              <a:extLst>
                <a:ext uri="{FF2B5EF4-FFF2-40B4-BE49-F238E27FC236}">
                  <a16:creationId xmlns:a16="http://schemas.microsoft.com/office/drawing/2014/main" id="{CC0A8F01-17F5-FBE5-8FF6-23AB30E5AE9E}"/>
                </a:ext>
              </a:extLst>
            </p:cNvPr>
            <p:cNvCxnSpPr/>
            <p:nvPr/>
          </p:nvCxnSpPr>
          <p:spPr>
            <a:xfrm>
              <a:off x="1736202" y="4696426"/>
              <a:ext cx="0" cy="1747777"/>
            </a:xfrm>
            <a:prstGeom prst="line">
              <a:avLst/>
            </a:prstGeom>
            <a:ln>
              <a:solidFill>
                <a:schemeClr val="bg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Łącznik prosty 37">
              <a:extLst>
                <a:ext uri="{FF2B5EF4-FFF2-40B4-BE49-F238E27FC236}">
                  <a16:creationId xmlns:a16="http://schemas.microsoft.com/office/drawing/2014/main" id="{7F8F1B57-6BE1-D385-9A7E-2F8682A034DE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1736202" y="4696426"/>
              <a:ext cx="0" cy="1747777"/>
            </a:xfrm>
            <a:prstGeom prst="line">
              <a:avLst/>
            </a:prstGeom>
            <a:ln>
              <a:solidFill>
                <a:schemeClr val="bg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9" name="Łącznik prosty 38">
            <a:extLst>
              <a:ext uri="{FF2B5EF4-FFF2-40B4-BE49-F238E27FC236}">
                <a16:creationId xmlns:a16="http://schemas.microsoft.com/office/drawing/2014/main" id="{1E6917BD-D2DA-1DB4-9AF2-7836140131B8}"/>
              </a:ext>
            </a:extLst>
          </p:cNvPr>
          <p:cNvCxnSpPr>
            <a:cxnSpLocks/>
          </p:cNvCxnSpPr>
          <p:nvPr userDrawn="1"/>
        </p:nvCxnSpPr>
        <p:spPr>
          <a:xfrm flipH="1">
            <a:off x="0" y="3768458"/>
            <a:ext cx="11813818" cy="0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Łącznik prosty 39">
            <a:extLst>
              <a:ext uri="{FF2B5EF4-FFF2-40B4-BE49-F238E27FC236}">
                <a16:creationId xmlns:a16="http://schemas.microsoft.com/office/drawing/2014/main" id="{0E688DE4-91B5-1569-405C-8C795C028D01}"/>
              </a:ext>
            </a:extLst>
          </p:cNvPr>
          <p:cNvCxnSpPr>
            <a:cxnSpLocks/>
          </p:cNvCxnSpPr>
          <p:nvPr userDrawn="1"/>
        </p:nvCxnSpPr>
        <p:spPr>
          <a:xfrm>
            <a:off x="5890538" y="3768458"/>
            <a:ext cx="0" cy="3071414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Symbol zastępczy tekstu 3">
            <a:extLst>
              <a:ext uri="{FF2B5EF4-FFF2-40B4-BE49-F238E27FC236}">
                <a16:creationId xmlns:a16="http://schemas.microsoft.com/office/drawing/2014/main" id="{9BFB06B9-B4C8-F013-AC6E-23D959EF73E6}"/>
              </a:ext>
            </a:extLst>
          </p:cNvPr>
          <p:cNvSpPr>
            <a:spLocks noGrp="1"/>
          </p:cNvSpPr>
          <p:nvPr>
            <p:ph type="body" sz="half" idx="19" hasCustomPrompt="1"/>
          </p:nvPr>
        </p:nvSpPr>
        <p:spPr>
          <a:xfrm>
            <a:off x="9157165" y="4181417"/>
            <a:ext cx="2309412" cy="2234398"/>
          </a:xfrm>
        </p:spPr>
        <p:txBody>
          <a:bodyPr wrap="square" lIns="0" rIns="0">
            <a:noAutofit/>
          </a:bodyPr>
          <a:lstStyle>
            <a:lvl1pPr marL="0" indent="0">
              <a:buNone/>
              <a:defRPr lang="pl-PL" sz="1100" strike="noStrike" dirty="0" smtClean="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pl-PL"/>
              <a:t>Kliknij, aby edytować style wzorca tekstu 1</a:t>
            </a:r>
          </a:p>
        </p:txBody>
      </p:sp>
    </p:spTree>
    <p:extLst>
      <p:ext uri="{BB962C8B-B14F-4D97-AF65-F5344CB8AC3E}">
        <p14:creationId xmlns:p14="http://schemas.microsoft.com/office/powerpoint/2010/main" val="198163595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ytuł i zawartość">
    <p:bg>
      <p:bgPr>
        <a:solidFill>
          <a:srgbClr val="16161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upa 6">
            <a:extLst>
              <a:ext uri="{FF2B5EF4-FFF2-40B4-BE49-F238E27FC236}">
                <a16:creationId xmlns:a16="http://schemas.microsoft.com/office/drawing/2014/main" id="{D82FD91D-28F8-1998-57B8-AD81CB02C19C}"/>
              </a:ext>
            </a:extLst>
          </p:cNvPr>
          <p:cNvGrpSpPr/>
          <p:nvPr userDrawn="1"/>
        </p:nvGrpSpPr>
        <p:grpSpPr>
          <a:xfrm rot="5400000">
            <a:off x="8727533" y="3397929"/>
            <a:ext cx="6858001" cy="62144"/>
            <a:chOff x="2198703" y="5557421"/>
            <a:chExt cx="4024544" cy="106532"/>
          </a:xfrm>
        </p:grpSpPr>
        <p:sp>
          <p:nvSpPr>
            <p:cNvPr id="8" name="Prostokąt 7">
              <a:extLst>
                <a:ext uri="{FF2B5EF4-FFF2-40B4-BE49-F238E27FC236}">
                  <a16:creationId xmlns:a16="http://schemas.microsoft.com/office/drawing/2014/main" id="{76F6FBFB-7748-983D-3413-5335F94E2B39}"/>
                </a:ext>
              </a:extLst>
            </p:cNvPr>
            <p:cNvSpPr/>
            <p:nvPr/>
          </p:nvSpPr>
          <p:spPr>
            <a:xfrm>
              <a:off x="2198703" y="5557421"/>
              <a:ext cx="1006136" cy="106532"/>
            </a:xfrm>
            <a:prstGeom prst="rect">
              <a:avLst/>
            </a:prstGeom>
            <a:solidFill>
              <a:srgbClr val="ECF40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9" name="Prostokąt 8">
              <a:extLst>
                <a:ext uri="{FF2B5EF4-FFF2-40B4-BE49-F238E27FC236}">
                  <a16:creationId xmlns:a16="http://schemas.microsoft.com/office/drawing/2014/main" id="{C6044192-E216-AD8C-1FBD-21B9D99E9E8B}"/>
                </a:ext>
              </a:extLst>
            </p:cNvPr>
            <p:cNvSpPr/>
            <p:nvPr/>
          </p:nvSpPr>
          <p:spPr>
            <a:xfrm>
              <a:off x="3204839" y="5557421"/>
              <a:ext cx="1006136" cy="106532"/>
            </a:xfrm>
            <a:prstGeom prst="rect">
              <a:avLst/>
            </a:prstGeom>
            <a:solidFill>
              <a:srgbClr val="FF00B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10" name="Prostokąt 9">
              <a:extLst>
                <a:ext uri="{FF2B5EF4-FFF2-40B4-BE49-F238E27FC236}">
                  <a16:creationId xmlns:a16="http://schemas.microsoft.com/office/drawing/2014/main" id="{88F43C36-8D00-AF55-B364-64F5E7B97552}"/>
                </a:ext>
              </a:extLst>
            </p:cNvPr>
            <p:cNvSpPr/>
            <p:nvPr/>
          </p:nvSpPr>
          <p:spPr>
            <a:xfrm>
              <a:off x="4210975" y="5557421"/>
              <a:ext cx="1006136" cy="106532"/>
            </a:xfrm>
            <a:prstGeom prst="rect">
              <a:avLst/>
            </a:prstGeom>
            <a:solidFill>
              <a:srgbClr val="6CE04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11" name="Prostokąt 10">
              <a:extLst>
                <a:ext uri="{FF2B5EF4-FFF2-40B4-BE49-F238E27FC236}">
                  <a16:creationId xmlns:a16="http://schemas.microsoft.com/office/drawing/2014/main" id="{BAFFB73D-146E-1A89-B759-97CBF8559D5A}"/>
                </a:ext>
              </a:extLst>
            </p:cNvPr>
            <p:cNvSpPr/>
            <p:nvPr/>
          </p:nvSpPr>
          <p:spPr>
            <a:xfrm>
              <a:off x="5217111" y="5557421"/>
              <a:ext cx="1006136" cy="106532"/>
            </a:xfrm>
            <a:prstGeom prst="rect">
              <a:avLst/>
            </a:prstGeom>
            <a:solidFill>
              <a:srgbClr val="00B2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</p:grpSp>
      <p:cxnSp>
        <p:nvCxnSpPr>
          <p:cNvPr id="19" name="Łącznik prosty 18">
            <a:extLst>
              <a:ext uri="{FF2B5EF4-FFF2-40B4-BE49-F238E27FC236}">
                <a16:creationId xmlns:a16="http://schemas.microsoft.com/office/drawing/2014/main" id="{1EB345CD-8132-8069-29F4-BA65DF7725A4}"/>
              </a:ext>
            </a:extLst>
          </p:cNvPr>
          <p:cNvCxnSpPr>
            <a:cxnSpLocks/>
          </p:cNvCxnSpPr>
          <p:nvPr userDrawn="1"/>
        </p:nvCxnSpPr>
        <p:spPr>
          <a:xfrm>
            <a:off x="11813818" y="1"/>
            <a:ext cx="0" cy="6857999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Symbol zastępczy obrazu 2">
            <a:extLst>
              <a:ext uri="{FF2B5EF4-FFF2-40B4-BE49-F238E27FC236}">
                <a16:creationId xmlns:a16="http://schemas.microsoft.com/office/drawing/2014/main" id="{A6686881-4BFA-E97F-186D-11CEBA3ACAAA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3274023" y="857251"/>
            <a:ext cx="6000534" cy="5092133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27" name="Symbol zastępczy tekstu 3">
            <a:extLst>
              <a:ext uri="{FF2B5EF4-FFF2-40B4-BE49-F238E27FC236}">
                <a16:creationId xmlns:a16="http://schemas.microsoft.com/office/drawing/2014/main" id="{6171EB27-5FC1-D263-DD9D-4FB6426FA41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06201" y="1314451"/>
            <a:ext cx="2722748" cy="3580563"/>
          </a:xfrm>
        </p:spPr>
        <p:txBody>
          <a:bodyPr lIns="0" rIns="0">
            <a:noAutofit/>
          </a:bodyPr>
          <a:lstStyle>
            <a:lvl1pPr marL="0" indent="0">
              <a:buNone/>
              <a:defRPr sz="3200">
                <a:latin typeface="+mj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pl-PL"/>
              <a:t>Kliknij, aby edytować style wzorca tekstu</a:t>
            </a:r>
          </a:p>
        </p:txBody>
      </p:sp>
      <p:sp>
        <p:nvSpPr>
          <p:cNvPr id="41" name="Symbol zastępczy tekstu 3">
            <a:extLst>
              <a:ext uri="{FF2B5EF4-FFF2-40B4-BE49-F238E27FC236}">
                <a16:creationId xmlns:a16="http://schemas.microsoft.com/office/drawing/2014/main" id="{9BFB06B9-B4C8-F013-AC6E-23D959EF73E6}"/>
              </a:ext>
            </a:extLst>
          </p:cNvPr>
          <p:cNvSpPr>
            <a:spLocks noGrp="1"/>
          </p:cNvSpPr>
          <p:nvPr>
            <p:ph type="body" sz="half" idx="19" hasCustomPrompt="1"/>
          </p:nvPr>
        </p:nvSpPr>
        <p:spPr>
          <a:xfrm>
            <a:off x="9618561" y="3590925"/>
            <a:ext cx="1883616" cy="2114547"/>
          </a:xfrm>
        </p:spPr>
        <p:txBody>
          <a:bodyPr wrap="square" lIns="0" rIns="0">
            <a:noAutofit/>
          </a:bodyPr>
          <a:lstStyle>
            <a:lvl1pPr marL="0" indent="0">
              <a:buNone/>
              <a:defRPr lang="pl-PL" sz="1100" strike="noStrike" dirty="0" smtClean="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pl-PL"/>
              <a:t>Kliknij, aby edytować style wzorca tekstu 1</a:t>
            </a:r>
          </a:p>
        </p:txBody>
      </p:sp>
      <p:cxnSp>
        <p:nvCxnSpPr>
          <p:cNvPr id="3" name="Łącznik prosty 2">
            <a:extLst>
              <a:ext uri="{FF2B5EF4-FFF2-40B4-BE49-F238E27FC236}">
                <a16:creationId xmlns:a16="http://schemas.microsoft.com/office/drawing/2014/main" id="{E2D0ED5C-48D4-F039-90E1-04D809D2FA6D}"/>
              </a:ext>
            </a:extLst>
          </p:cNvPr>
          <p:cNvCxnSpPr>
            <a:cxnSpLocks/>
          </p:cNvCxnSpPr>
          <p:nvPr userDrawn="1"/>
        </p:nvCxnSpPr>
        <p:spPr>
          <a:xfrm>
            <a:off x="9274559" y="1"/>
            <a:ext cx="0" cy="6857999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Łącznik prosty 4">
            <a:extLst>
              <a:ext uri="{FF2B5EF4-FFF2-40B4-BE49-F238E27FC236}">
                <a16:creationId xmlns:a16="http://schemas.microsoft.com/office/drawing/2014/main" id="{33796049-2DF2-AC73-B937-26B392CE2EFF}"/>
              </a:ext>
            </a:extLst>
          </p:cNvPr>
          <p:cNvCxnSpPr>
            <a:cxnSpLocks/>
          </p:cNvCxnSpPr>
          <p:nvPr userDrawn="1"/>
        </p:nvCxnSpPr>
        <p:spPr>
          <a:xfrm>
            <a:off x="3273631" y="0"/>
            <a:ext cx="0" cy="6857999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Łącznik prosty 5">
            <a:extLst>
              <a:ext uri="{FF2B5EF4-FFF2-40B4-BE49-F238E27FC236}">
                <a16:creationId xmlns:a16="http://schemas.microsoft.com/office/drawing/2014/main" id="{32321281-B1F9-1324-458D-F11C18B6EACE}"/>
              </a:ext>
            </a:extLst>
          </p:cNvPr>
          <p:cNvCxnSpPr>
            <a:cxnSpLocks/>
          </p:cNvCxnSpPr>
          <p:nvPr userDrawn="1"/>
        </p:nvCxnSpPr>
        <p:spPr>
          <a:xfrm flipH="1">
            <a:off x="3273631" y="5949387"/>
            <a:ext cx="8540187" cy="0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Łącznik prosty 11">
            <a:extLst>
              <a:ext uri="{FF2B5EF4-FFF2-40B4-BE49-F238E27FC236}">
                <a16:creationId xmlns:a16="http://schemas.microsoft.com/office/drawing/2014/main" id="{23A05A22-9EBC-23AD-5CE3-DA7BA80AFF65}"/>
              </a:ext>
            </a:extLst>
          </p:cNvPr>
          <p:cNvCxnSpPr>
            <a:cxnSpLocks/>
          </p:cNvCxnSpPr>
          <p:nvPr userDrawn="1"/>
        </p:nvCxnSpPr>
        <p:spPr>
          <a:xfrm flipH="1">
            <a:off x="0" y="857251"/>
            <a:ext cx="9274558" cy="0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Grupa 13">
            <a:extLst>
              <a:ext uri="{FF2B5EF4-FFF2-40B4-BE49-F238E27FC236}">
                <a16:creationId xmlns:a16="http://schemas.microsoft.com/office/drawing/2014/main" id="{D325A9EC-95A5-833A-3F99-796E70D8BE43}"/>
              </a:ext>
            </a:extLst>
          </p:cNvPr>
          <p:cNvGrpSpPr/>
          <p:nvPr userDrawn="1"/>
        </p:nvGrpSpPr>
        <p:grpSpPr>
          <a:xfrm>
            <a:off x="9670300" y="908612"/>
            <a:ext cx="1747777" cy="1747777"/>
            <a:chOff x="862313" y="4696426"/>
            <a:chExt cx="1747777" cy="1747777"/>
          </a:xfrm>
        </p:grpSpPr>
        <p:cxnSp>
          <p:nvCxnSpPr>
            <p:cNvPr id="15" name="Łącznik prosty 14">
              <a:extLst>
                <a:ext uri="{FF2B5EF4-FFF2-40B4-BE49-F238E27FC236}">
                  <a16:creationId xmlns:a16="http://schemas.microsoft.com/office/drawing/2014/main" id="{E33C6A32-E227-400F-EAF9-2A598A94F59A}"/>
                </a:ext>
              </a:extLst>
            </p:cNvPr>
            <p:cNvCxnSpPr/>
            <p:nvPr/>
          </p:nvCxnSpPr>
          <p:spPr>
            <a:xfrm>
              <a:off x="1736202" y="4696426"/>
              <a:ext cx="0" cy="1747777"/>
            </a:xfrm>
            <a:prstGeom prst="line">
              <a:avLst/>
            </a:prstGeom>
            <a:ln>
              <a:solidFill>
                <a:schemeClr val="bg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Łącznik prosty 15">
              <a:extLst>
                <a:ext uri="{FF2B5EF4-FFF2-40B4-BE49-F238E27FC236}">
                  <a16:creationId xmlns:a16="http://schemas.microsoft.com/office/drawing/2014/main" id="{93EE594C-4356-0570-C101-5DA32438DC04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1736202" y="4696426"/>
              <a:ext cx="0" cy="1747777"/>
            </a:xfrm>
            <a:prstGeom prst="line">
              <a:avLst/>
            </a:prstGeom>
            <a:ln>
              <a:solidFill>
                <a:schemeClr val="bg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64415109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Tytuł i zawartość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>
            <a:extLst>
              <a:ext uri="{FF2B5EF4-FFF2-40B4-BE49-F238E27FC236}">
                <a16:creationId xmlns:a16="http://schemas.microsoft.com/office/drawing/2014/main" id="{36CD999C-1903-B439-8BBD-F82DDEE5866F}"/>
              </a:ext>
            </a:extLst>
          </p:cNvPr>
          <p:cNvSpPr/>
          <p:nvPr userDrawn="1"/>
        </p:nvSpPr>
        <p:spPr>
          <a:xfrm>
            <a:off x="7388151" y="1"/>
            <a:ext cx="4425667" cy="6857998"/>
          </a:xfrm>
          <a:prstGeom prst="rect">
            <a:avLst/>
          </a:prstGeom>
          <a:solidFill>
            <a:srgbClr val="1616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grpSp>
        <p:nvGrpSpPr>
          <p:cNvPr id="7" name="Grupa 6">
            <a:extLst>
              <a:ext uri="{FF2B5EF4-FFF2-40B4-BE49-F238E27FC236}">
                <a16:creationId xmlns:a16="http://schemas.microsoft.com/office/drawing/2014/main" id="{D82FD91D-28F8-1998-57B8-AD81CB02C19C}"/>
              </a:ext>
            </a:extLst>
          </p:cNvPr>
          <p:cNvGrpSpPr/>
          <p:nvPr userDrawn="1"/>
        </p:nvGrpSpPr>
        <p:grpSpPr>
          <a:xfrm rot="5400000">
            <a:off x="8727533" y="3397929"/>
            <a:ext cx="6858001" cy="62144"/>
            <a:chOff x="2198703" y="5557421"/>
            <a:chExt cx="4024544" cy="106532"/>
          </a:xfrm>
        </p:grpSpPr>
        <p:sp>
          <p:nvSpPr>
            <p:cNvPr id="8" name="Prostokąt 7">
              <a:extLst>
                <a:ext uri="{FF2B5EF4-FFF2-40B4-BE49-F238E27FC236}">
                  <a16:creationId xmlns:a16="http://schemas.microsoft.com/office/drawing/2014/main" id="{76F6FBFB-7748-983D-3413-5335F94E2B39}"/>
                </a:ext>
              </a:extLst>
            </p:cNvPr>
            <p:cNvSpPr/>
            <p:nvPr/>
          </p:nvSpPr>
          <p:spPr>
            <a:xfrm>
              <a:off x="2198703" y="5557421"/>
              <a:ext cx="1006136" cy="106532"/>
            </a:xfrm>
            <a:prstGeom prst="rect">
              <a:avLst/>
            </a:prstGeom>
            <a:solidFill>
              <a:srgbClr val="ECF40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9" name="Prostokąt 8">
              <a:extLst>
                <a:ext uri="{FF2B5EF4-FFF2-40B4-BE49-F238E27FC236}">
                  <a16:creationId xmlns:a16="http://schemas.microsoft.com/office/drawing/2014/main" id="{C6044192-E216-AD8C-1FBD-21B9D99E9E8B}"/>
                </a:ext>
              </a:extLst>
            </p:cNvPr>
            <p:cNvSpPr/>
            <p:nvPr/>
          </p:nvSpPr>
          <p:spPr>
            <a:xfrm>
              <a:off x="3204839" y="5557421"/>
              <a:ext cx="1006136" cy="106532"/>
            </a:xfrm>
            <a:prstGeom prst="rect">
              <a:avLst/>
            </a:prstGeom>
            <a:solidFill>
              <a:srgbClr val="FF00B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10" name="Prostokąt 9">
              <a:extLst>
                <a:ext uri="{FF2B5EF4-FFF2-40B4-BE49-F238E27FC236}">
                  <a16:creationId xmlns:a16="http://schemas.microsoft.com/office/drawing/2014/main" id="{88F43C36-8D00-AF55-B364-64F5E7B97552}"/>
                </a:ext>
              </a:extLst>
            </p:cNvPr>
            <p:cNvSpPr/>
            <p:nvPr/>
          </p:nvSpPr>
          <p:spPr>
            <a:xfrm>
              <a:off x="4210975" y="5557421"/>
              <a:ext cx="1006136" cy="106532"/>
            </a:xfrm>
            <a:prstGeom prst="rect">
              <a:avLst/>
            </a:prstGeom>
            <a:solidFill>
              <a:srgbClr val="6CE04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11" name="Prostokąt 10">
              <a:extLst>
                <a:ext uri="{FF2B5EF4-FFF2-40B4-BE49-F238E27FC236}">
                  <a16:creationId xmlns:a16="http://schemas.microsoft.com/office/drawing/2014/main" id="{BAFFB73D-146E-1A89-B759-97CBF8559D5A}"/>
                </a:ext>
              </a:extLst>
            </p:cNvPr>
            <p:cNvSpPr/>
            <p:nvPr/>
          </p:nvSpPr>
          <p:spPr>
            <a:xfrm>
              <a:off x="5217111" y="5557421"/>
              <a:ext cx="1006136" cy="106532"/>
            </a:xfrm>
            <a:prstGeom prst="rect">
              <a:avLst/>
            </a:prstGeom>
            <a:solidFill>
              <a:srgbClr val="00B2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</p:grpSp>
      <p:cxnSp>
        <p:nvCxnSpPr>
          <p:cNvPr id="19" name="Łącznik prosty 18">
            <a:extLst>
              <a:ext uri="{FF2B5EF4-FFF2-40B4-BE49-F238E27FC236}">
                <a16:creationId xmlns:a16="http://schemas.microsoft.com/office/drawing/2014/main" id="{1EB345CD-8132-8069-29F4-BA65DF7725A4}"/>
              </a:ext>
            </a:extLst>
          </p:cNvPr>
          <p:cNvCxnSpPr>
            <a:cxnSpLocks/>
          </p:cNvCxnSpPr>
          <p:nvPr userDrawn="1"/>
        </p:nvCxnSpPr>
        <p:spPr>
          <a:xfrm>
            <a:off x="11813818" y="1"/>
            <a:ext cx="0" cy="6857999"/>
          </a:xfrm>
          <a:prstGeom prst="line">
            <a:avLst/>
          </a:prstGeom>
          <a:ln>
            <a:solidFill>
              <a:schemeClr val="bg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Symbol zastępczy obrazu 2">
            <a:extLst>
              <a:ext uri="{FF2B5EF4-FFF2-40B4-BE49-F238E27FC236}">
                <a16:creationId xmlns:a16="http://schemas.microsoft.com/office/drawing/2014/main" id="{A6686881-4BFA-E97F-186D-11CEBA3ACAAA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388151" y="0"/>
            <a:ext cx="1783776" cy="1782483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27" name="Symbol zastępczy tekstu 3">
            <a:extLst>
              <a:ext uri="{FF2B5EF4-FFF2-40B4-BE49-F238E27FC236}">
                <a16:creationId xmlns:a16="http://schemas.microsoft.com/office/drawing/2014/main" id="{6171EB27-5FC1-D263-DD9D-4FB6426FA41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06200" y="1000504"/>
            <a:ext cx="6169745" cy="1677086"/>
          </a:xfrm>
        </p:spPr>
        <p:txBody>
          <a:bodyPr lIns="0" rIns="0">
            <a:noAutofit/>
          </a:bodyPr>
          <a:lstStyle>
            <a:lvl1pPr marL="0" indent="0">
              <a:buNone/>
              <a:defRPr sz="5200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pl-PL"/>
              <a:t>Kliknij, aby edytować style wzorca tekstu</a:t>
            </a:r>
          </a:p>
        </p:txBody>
      </p:sp>
      <p:sp>
        <p:nvSpPr>
          <p:cNvPr id="41" name="Symbol zastępczy tekstu 3">
            <a:extLst>
              <a:ext uri="{FF2B5EF4-FFF2-40B4-BE49-F238E27FC236}">
                <a16:creationId xmlns:a16="http://schemas.microsoft.com/office/drawing/2014/main" id="{9BFB06B9-B4C8-F013-AC6E-23D959EF73E6}"/>
              </a:ext>
            </a:extLst>
          </p:cNvPr>
          <p:cNvSpPr>
            <a:spLocks noGrp="1"/>
          </p:cNvSpPr>
          <p:nvPr>
            <p:ph type="body" sz="half" idx="19" hasCustomPrompt="1"/>
          </p:nvPr>
        </p:nvSpPr>
        <p:spPr>
          <a:xfrm>
            <a:off x="7715099" y="2895602"/>
            <a:ext cx="3619651" cy="2676524"/>
          </a:xfrm>
        </p:spPr>
        <p:txBody>
          <a:bodyPr wrap="square" lIns="0" rIns="0">
            <a:noAutofit/>
          </a:bodyPr>
          <a:lstStyle>
            <a:lvl1pPr marL="0" indent="0">
              <a:buNone/>
              <a:defRPr lang="pl-PL" sz="1600" strike="noStrike" dirty="0" smtClean="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pl-PL"/>
              <a:t>Kliknij, aby edytować style wzorca tekstu 1</a:t>
            </a:r>
          </a:p>
        </p:txBody>
      </p:sp>
      <p:grpSp>
        <p:nvGrpSpPr>
          <p:cNvPr id="21" name="Grupa 20">
            <a:extLst>
              <a:ext uri="{FF2B5EF4-FFF2-40B4-BE49-F238E27FC236}">
                <a16:creationId xmlns:a16="http://schemas.microsoft.com/office/drawing/2014/main" id="{A81F132A-83FD-CB27-87EC-C747E0B34773}"/>
              </a:ext>
            </a:extLst>
          </p:cNvPr>
          <p:cNvGrpSpPr/>
          <p:nvPr userDrawn="1"/>
        </p:nvGrpSpPr>
        <p:grpSpPr>
          <a:xfrm>
            <a:off x="7384692" y="1787236"/>
            <a:ext cx="1787236" cy="57151"/>
            <a:chOff x="2198703" y="5557421"/>
            <a:chExt cx="4024544" cy="106532"/>
          </a:xfrm>
        </p:grpSpPr>
        <p:sp>
          <p:nvSpPr>
            <p:cNvPr id="22" name="Prostokąt 21">
              <a:extLst>
                <a:ext uri="{FF2B5EF4-FFF2-40B4-BE49-F238E27FC236}">
                  <a16:creationId xmlns:a16="http://schemas.microsoft.com/office/drawing/2014/main" id="{3440DC43-4E58-466D-AC4E-DCDB78446C9B}"/>
                </a:ext>
              </a:extLst>
            </p:cNvPr>
            <p:cNvSpPr/>
            <p:nvPr/>
          </p:nvSpPr>
          <p:spPr>
            <a:xfrm>
              <a:off x="2198703" y="5557421"/>
              <a:ext cx="1006136" cy="106532"/>
            </a:xfrm>
            <a:prstGeom prst="rect">
              <a:avLst/>
            </a:prstGeom>
            <a:solidFill>
              <a:srgbClr val="ECF40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23" name="Prostokąt 22">
              <a:extLst>
                <a:ext uri="{FF2B5EF4-FFF2-40B4-BE49-F238E27FC236}">
                  <a16:creationId xmlns:a16="http://schemas.microsoft.com/office/drawing/2014/main" id="{FF3F91CB-AEAF-A6B1-FEC2-93112CB0F955}"/>
                </a:ext>
              </a:extLst>
            </p:cNvPr>
            <p:cNvSpPr/>
            <p:nvPr/>
          </p:nvSpPr>
          <p:spPr>
            <a:xfrm>
              <a:off x="3204839" y="5557421"/>
              <a:ext cx="1006136" cy="106532"/>
            </a:xfrm>
            <a:prstGeom prst="rect">
              <a:avLst/>
            </a:prstGeom>
            <a:solidFill>
              <a:srgbClr val="FF00B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25" name="Prostokąt 24">
              <a:extLst>
                <a:ext uri="{FF2B5EF4-FFF2-40B4-BE49-F238E27FC236}">
                  <a16:creationId xmlns:a16="http://schemas.microsoft.com/office/drawing/2014/main" id="{8EF6E1D9-4262-1081-B4C0-8F335058F220}"/>
                </a:ext>
              </a:extLst>
            </p:cNvPr>
            <p:cNvSpPr/>
            <p:nvPr/>
          </p:nvSpPr>
          <p:spPr>
            <a:xfrm>
              <a:off x="4210975" y="5557421"/>
              <a:ext cx="1006136" cy="106532"/>
            </a:xfrm>
            <a:prstGeom prst="rect">
              <a:avLst/>
            </a:prstGeom>
            <a:solidFill>
              <a:srgbClr val="6CE04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26" name="Prostokąt 25">
              <a:extLst>
                <a:ext uri="{FF2B5EF4-FFF2-40B4-BE49-F238E27FC236}">
                  <a16:creationId xmlns:a16="http://schemas.microsoft.com/office/drawing/2014/main" id="{8481DED5-A7BD-CCDA-C772-7E1F0C979CAB}"/>
                </a:ext>
              </a:extLst>
            </p:cNvPr>
            <p:cNvSpPr/>
            <p:nvPr/>
          </p:nvSpPr>
          <p:spPr>
            <a:xfrm>
              <a:off x="5217111" y="5557421"/>
              <a:ext cx="1006136" cy="106532"/>
            </a:xfrm>
            <a:prstGeom prst="rect">
              <a:avLst/>
            </a:prstGeom>
            <a:solidFill>
              <a:srgbClr val="00B2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</p:grpSp>
      <p:sp>
        <p:nvSpPr>
          <p:cNvPr id="28" name="pole tekstowe 27">
            <a:extLst>
              <a:ext uri="{FF2B5EF4-FFF2-40B4-BE49-F238E27FC236}">
                <a16:creationId xmlns:a16="http://schemas.microsoft.com/office/drawing/2014/main" id="{AF75D770-0EEA-C8C3-8653-E5D8EC886C51}"/>
              </a:ext>
            </a:extLst>
          </p:cNvPr>
          <p:cNvSpPr txBox="1"/>
          <p:nvPr userDrawn="1"/>
        </p:nvSpPr>
        <p:spPr>
          <a:xfrm>
            <a:off x="7722537" y="1444336"/>
            <a:ext cx="1449391" cy="1451265"/>
          </a:xfrm>
          <a:prstGeom prst="rect">
            <a:avLst/>
          </a:prstGeom>
          <a:noFill/>
        </p:spPr>
        <p:txBody>
          <a:bodyPr wrap="square" lIns="0" rIns="0" rtlCol="0" anchor="b">
            <a:noAutofit/>
          </a:bodyPr>
          <a:lstStyle/>
          <a:p>
            <a:pPr marL="0" marR="0" lvl="0" indent="0" algn="l" defTabSz="914400" rtl="0" eaLnBrk="0" fontAlgn="base" latinLnBrk="0" hangingPunct="0"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lang="pl-PL" altLang="pl-PL" sz="12200">
                <a:solidFill>
                  <a:schemeClr val="bg1">
                    <a:lumMod val="50000"/>
                    <a:lumOff val="50000"/>
                  </a:schemeClr>
                </a:solidFill>
                <a:latin typeface="Arial Nova" panose="020B0504020202020204" pitchFamily="34" charset="0"/>
              </a:rPr>
              <a:t>„</a:t>
            </a:r>
          </a:p>
        </p:txBody>
      </p:sp>
      <p:cxnSp>
        <p:nvCxnSpPr>
          <p:cNvPr id="30" name="Łącznik prosty 29">
            <a:extLst>
              <a:ext uri="{FF2B5EF4-FFF2-40B4-BE49-F238E27FC236}">
                <a16:creationId xmlns:a16="http://schemas.microsoft.com/office/drawing/2014/main" id="{9DC68CCA-211B-1A14-F266-AE805FB9585E}"/>
              </a:ext>
            </a:extLst>
          </p:cNvPr>
          <p:cNvCxnSpPr>
            <a:cxnSpLocks/>
          </p:cNvCxnSpPr>
          <p:nvPr userDrawn="1"/>
        </p:nvCxnSpPr>
        <p:spPr>
          <a:xfrm flipH="1">
            <a:off x="0" y="2873088"/>
            <a:ext cx="7384692" cy="0"/>
          </a:xfrm>
          <a:prstGeom prst="line">
            <a:avLst/>
          </a:prstGeom>
          <a:ln>
            <a:solidFill>
              <a:schemeClr val="bg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Symbol zastępczy tekstu 3">
            <a:extLst>
              <a:ext uri="{FF2B5EF4-FFF2-40B4-BE49-F238E27FC236}">
                <a16:creationId xmlns:a16="http://schemas.microsoft.com/office/drawing/2014/main" id="{56B3B384-9BCC-DE35-07D4-2363A391A172}"/>
              </a:ext>
            </a:extLst>
          </p:cNvPr>
          <p:cNvSpPr>
            <a:spLocks noGrp="1"/>
          </p:cNvSpPr>
          <p:nvPr>
            <p:ph type="body" sz="half" idx="18" hasCustomPrompt="1"/>
          </p:nvPr>
        </p:nvSpPr>
        <p:spPr>
          <a:xfrm>
            <a:off x="306199" y="379680"/>
            <a:ext cx="5665973" cy="403472"/>
          </a:xfrm>
        </p:spPr>
        <p:txBody>
          <a:bodyPr lIns="0" rIns="0"/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pl-PL" altLang="pl-PL" sz="1600">
                <a:solidFill>
                  <a:srgbClr val="ECF40A"/>
                </a:solidFill>
              </a:rPr>
              <a:t>+</a:t>
            </a:r>
            <a:r>
              <a:rPr lang="pl-PL" altLang="pl-PL" sz="1600">
                <a:solidFill>
                  <a:schemeClr val="bg1"/>
                </a:solidFill>
              </a:rPr>
              <a:t> </a:t>
            </a:r>
            <a:r>
              <a:rPr lang="pl-PL"/>
              <a:t>Kliknij, aby edytować</a:t>
            </a:r>
          </a:p>
        </p:txBody>
      </p:sp>
      <p:sp>
        <p:nvSpPr>
          <p:cNvPr id="33" name="Symbol zastępczy tekstu 3">
            <a:extLst>
              <a:ext uri="{FF2B5EF4-FFF2-40B4-BE49-F238E27FC236}">
                <a16:creationId xmlns:a16="http://schemas.microsoft.com/office/drawing/2014/main" id="{2AA9A7AD-FD7A-960E-161B-DD85AAE61450}"/>
              </a:ext>
            </a:extLst>
          </p:cNvPr>
          <p:cNvSpPr>
            <a:spLocks noGrp="1"/>
          </p:cNvSpPr>
          <p:nvPr>
            <p:ph type="body" sz="half" idx="20" hasCustomPrompt="1"/>
          </p:nvPr>
        </p:nvSpPr>
        <p:spPr>
          <a:xfrm>
            <a:off x="9462013" y="933449"/>
            <a:ext cx="2040163" cy="910937"/>
          </a:xfrm>
        </p:spPr>
        <p:txBody>
          <a:bodyPr wrap="square" lIns="0" rIns="0" anchor="b">
            <a:noAutofit/>
          </a:bodyPr>
          <a:lstStyle>
            <a:lvl1pPr marL="0" indent="0">
              <a:buNone/>
              <a:defRPr lang="pl-PL" sz="1600" strike="noStrike" dirty="0" smtClean="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pl-PL"/>
              <a:t>Kliknij, aby edytować style wzorca tekstu 1</a:t>
            </a:r>
          </a:p>
        </p:txBody>
      </p:sp>
      <p:sp>
        <p:nvSpPr>
          <p:cNvPr id="34" name="Symbol zastępczy tekstu 3">
            <a:extLst>
              <a:ext uri="{FF2B5EF4-FFF2-40B4-BE49-F238E27FC236}">
                <a16:creationId xmlns:a16="http://schemas.microsoft.com/office/drawing/2014/main" id="{64EF0360-7128-B0F4-33AD-B26C080CE0A3}"/>
              </a:ext>
            </a:extLst>
          </p:cNvPr>
          <p:cNvSpPr>
            <a:spLocks noGrp="1"/>
          </p:cNvSpPr>
          <p:nvPr>
            <p:ph type="body" sz="half" idx="16" hasCustomPrompt="1"/>
          </p:nvPr>
        </p:nvSpPr>
        <p:spPr>
          <a:xfrm>
            <a:off x="320376" y="3090439"/>
            <a:ext cx="2851087" cy="2234400"/>
          </a:xfrm>
        </p:spPr>
        <p:txBody>
          <a:bodyPr wrap="square" lIns="0" rIns="0">
            <a:noAutofit/>
          </a:bodyPr>
          <a:lstStyle>
            <a:lvl1pPr marL="0" indent="0">
              <a:buNone/>
              <a:defRPr lang="pl-PL" sz="1100" strike="noStrike" dirty="0" smtClean="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pl-PL"/>
              <a:t>Kliknij, aby edytować style wzorca tekstu </a:t>
            </a:r>
          </a:p>
        </p:txBody>
      </p:sp>
      <p:sp>
        <p:nvSpPr>
          <p:cNvPr id="35" name="Symbol zastępczy tekstu 3">
            <a:extLst>
              <a:ext uri="{FF2B5EF4-FFF2-40B4-BE49-F238E27FC236}">
                <a16:creationId xmlns:a16="http://schemas.microsoft.com/office/drawing/2014/main" id="{B156E77C-7C39-587A-F836-78BCA645FFAB}"/>
              </a:ext>
            </a:extLst>
          </p:cNvPr>
          <p:cNvSpPr>
            <a:spLocks noGrp="1"/>
          </p:cNvSpPr>
          <p:nvPr>
            <p:ph type="body" sz="half" idx="21" hasCustomPrompt="1"/>
          </p:nvPr>
        </p:nvSpPr>
        <p:spPr>
          <a:xfrm>
            <a:off x="3823291" y="3090439"/>
            <a:ext cx="2844518" cy="2234398"/>
          </a:xfrm>
        </p:spPr>
        <p:txBody>
          <a:bodyPr wrap="square" lIns="0" rIns="0">
            <a:noAutofit/>
          </a:bodyPr>
          <a:lstStyle>
            <a:lvl1pPr marL="0" indent="0">
              <a:buNone/>
              <a:defRPr lang="pl-PL" sz="1100" strike="noStrike" dirty="0" smtClean="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pl-PL"/>
              <a:t>Kliknij, aby edytować style wzorca tekstu 1</a:t>
            </a:r>
          </a:p>
        </p:txBody>
      </p:sp>
    </p:spTree>
    <p:extLst>
      <p:ext uri="{BB962C8B-B14F-4D97-AF65-F5344CB8AC3E}">
        <p14:creationId xmlns:p14="http://schemas.microsoft.com/office/powerpoint/2010/main" val="165350477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ytuł i zawartość">
    <p:bg>
      <p:bgPr>
        <a:solidFill>
          <a:srgbClr val="16161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upa 6">
            <a:extLst>
              <a:ext uri="{FF2B5EF4-FFF2-40B4-BE49-F238E27FC236}">
                <a16:creationId xmlns:a16="http://schemas.microsoft.com/office/drawing/2014/main" id="{D82FD91D-28F8-1998-57B8-AD81CB02C19C}"/>
              </a:ext>
            </a:extLst>
          </p:cNvPr>
          <p:cNvGrpSpPr/>
          <p:nvPr userDrawn="1"/>
        </p:nvGrpSpPr>
        <p:grpSpPr>
          <a:xfrm rot="5400000">
            <a:off x="8727533" y="3397929"/>
            <a:ext cx="6858001" cy="62144"/>
            <a:chOff x="2198703" y="5557421"/>
            <a:chExt cx="4024544" cy="106532"/>
          </a:xfrm>
        </p:grpSpPr>
        <p:sp>
          <p:nvSpPr>
            <p:cNvPr id="8" name="Prostokąt 7">
              <a:extLst>
                <a:ext uri="{FF2B5EF4-FFF2-40B4-BE49-F238E27FC236}">
                  <a16:creationId xmlns:a16="http://schemas.microsoft.com/office/drawing/2014/main" id="{76F6FBFB-7748-983D-3413-5335F94E2B39}"/>
                </a:ext>
              </a:extLst>
            </p:cNvPr>
            <p:cNvSpPr/>
            <p:nvPr/>
          </p:nvSpPr>
          <p:spPr>
            <a:xfrm>
              <a:off x="2198703" y="5557421"/>
              <a:ext cx="1006136" cy="106532"/>
            </a:xfrm>
            <a:prstGeom prst="rect">
              <a:avLst/>
            </a:prstGeom>
            <a:solidFill>
              <a:srgbClr val="ECF40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9" name="Prostokąt 8">
              <a:extLst>
                <a:ext uri="{FF2B5EF4-FFF2-40B4-BE49-F238E27FC236}">
                  <a16:creationId xmlns:a16="http://schemas.microsoft.com/office/drawing/2014/main" id="{C6044192-E216-AD8C-1FBD-21B9D99E9E8B}"/>
                </a:ext>
              </a:extLst>
            </p:cNvPr>
            <p:cNvSpPr/>
            <p:nvPr/>
          </p:nvSpPr>
          <p:spPr>
            <a:xfrm>
              <a:off x="3204839" y="5557421"/>
              <a:ext cx="1006136" cy="106532"/>
            </a:xfrm>
            <a:prstGeom prst="rect">
              <a:avLst/>
            </a:prstGeom>
            <a:solidFill>
              <a:srgbClr val="FF00B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10" name="Prostokąt 9">
              <a:extLst>
                <a:ext uri="{FF2B5EF4-FFF2-40B4-BE49-F238E27FC236}">
                  <a16:creationId xmlns:a16="http://schemas.microsoft.com/office/drawing/2014/main" id="{88F43C36-8D00-AF55-B364-64F5E7B97552}"/>
                </a:ext>
              </a:extLst>
            </p:cNvPr>
            <p:cNvSpPr/>
            <p:nvPr/>
          </p:nvSpPr>
          <p:spPr>
            <a:xfrm>
              <a:off x="4210975" y="5557421"/>
              <a:ext cx="1006136" cy="106532"/>
            </a:xfrm>
            <a:prstGeom prst="rect">
              <a:avLst/>
            </a:prstGeom>
            <a:solidFill>
              <a:srgbClr val="6CE04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11" name="Prostokąt 10">
              <a:extLst>
                <a:ext uri="{FF2B5EF4-FFF2-40B4-BE49-F238E27FC236}">
                  <a16:creationId xmlns:a16="http://schemas.microsoft.com/office/drawing/2014/main" id="{BAFFB73D-146E-1A89-B759-97CBF8559D5A}"/>
                </a:ext>
              </a:extLst>
            </p:cNvPr>
            <p:cNvSpPr/>
            <p:nvPr/>
          </p:nvSpPr>
          <p:spPr>
            <a:xfrm>
              <a:off x="5217111" y="5557421"/>
              <a:ext cx="1006136" cy="106532"/>
            </a:xfrm>
            <a:prstGeom prst="rect">
              <a:avLst/>
            </a:prstGeom>
            <a:solidFill>
              <a:srgbClr val="00B2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</p:grpSp>
      <p:cxnSp>
        <p:nvCxnSpPr>
          <p:cNvPr id="19" name="Łącznik prosty 18">
            <a:extLst>
              <a:ext uri="{FF2B5EF4-FFF2-40B4-BE49-F238E27FC236}">
                <a16:creationId xmlns:a16="http://schemas.microsoft.com/office/drawing/2014/main" id="{1EB345CD-8132-8069-29F4-BA65DF7725A4}"/>
              </a:ext>
            </a:extLst>
          </p:cNvPr>
          <p:cNvCxnSpPr>
            <a:cxnSpLocks/>
          </p:cNvCxnSpPr>
          <p:nvPr userDrawn="1"/>
        </p:nvCxnSpPr>
        <p:spPr>
          <a:xfrm>
            <a:off x="11813818" y="1"/>
            <a:ext cx="0" cy="6857999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Symbol zastępczy tekstu 3">
            <a:extLst>
              <a:ext uri="{FF2B5EF4-FFF2-40B4-BE49-F238E27FC236}">
                <a16:creationId xmlns:a16="http://schemas.microsoft.com/office/drawing/2014/main" id="{6171EB27-5FC1-D263-DD9D-4FB6426FA41C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322556" y="1314450"/>
            <a:ext cx="6611635" cy="5543547"/>
          </a:xfrm>
        </p:spPr>
        <p:txBody>
          <a:bodyPr lIns="0" rIns="0">
            <a:noAutofit/>
          </a:bodyPr>
          <a:lstStyle>
            <a:lvl1pPr marL="0" indent="0">
              <a:buNone/>
              <a:defRPr sz="10200">
                <a:latin typeface="+mj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pl-PL"/>
              <a:t>Kliknij, aby edytować style tekstu</a:t>
            </a:r>
          </a:p>
        </p:txBody>
      </p:sp>
      <p:sp>
        <p:nvSpPr>
          <p:cNvPr id="41" name="Symbol zastępczy tekstu 3">
            <a:extLst>
              <a:ext uri="{FF2B5EF4-FFF2-40B4-BE49-F238E27FC236}">
                <a16:creationId xmlns:a16="http://schemas.microsoft.com/office/drawing/2014/main" id="{9BFB06B9-B4C8-F013-AC6E-23D959EF73E6}"/>
              </a:ext>
            </a:extLst>
          </p:cNvPr>
          <p:cNvSpPr>
            <a:spLocks noGrp="1"/>
          </p:cNvSpPr>
          <p:nvPr>
            <p:ph type="body" sz="half" idx="19" hasCustomPrompt="1"/>
          </p:nvPr>
        </p:nvSpPr>
        <p:spPr>
          <a:xfrm>
            <a:off x="7766258" y="1476375"/>
            <a:ext cx="3735919" cy="3929727"/>
          </a:xfrm>
        </p:spPr>
        <p:txBody>
          <a:bodyPr wrap="square" lIns="0" rIns="0">
            <a:noAutofit/>
          </a:bodyPr>
          <a:lstStyle>
            <a:lvl1pPr marL="0" indent="0">
              <a:buNone/>
              <a:defRPr lang="pl-PL" sz="1100" strike="noStrike" dirty="0" smtClean="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pl-PL"/>
              <a:t>Kliknij, aby edytować style wzorca tekstu 1</a:t>
            </a:r>
          </a:p>
        </p:txBody>
      </p:sp>
      <p:cxnSp>
        <p:nvCxnSpPr>
          <p:cNvPr id="17" name="Łącznik prosty 16">
            <a:extLst>
              <a:ext uri="{FF2B5EF4-FFF2-40B4-BE49-F238E27FC236}">
                <a16:creationId xmlns:a16="http://schemas.microsoft.com/office/drawing/2014/main" id="{7A7CB1E6-1687-A78E-2762-06F529FE4534}"/>
              </a:ext>
            </a:extLst>
          </p:cNvPr>
          <p:cNvCxnSpPr>
            <a:cxnSpLocks/>
          </p:cNvCxnSpPr>
          <p:nvPr userDrawn="1"/>
        </p:nvCxnSpPr>
        <p:spPr>
          <a:xfrm>
            <a:off x="7388151" y="-1"/>
            <a:ext cx="0" cy="6857999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Symbol zastępczy tekstu 3">
            <a:extLst>
              <a:ext uri="{FF2B5EF4-FFF2-40B4-BE49-F238E27FC236}">
                <a16:creationId xmlns:a16="http://schemas.microsoft.com/office/drawing/2014/main" id="{8EAF8ACE-4DB3-EEE5-87AA-CD3ECE856749}"/>
              </a:ext>
            </a:extLst>
          </p:cNvPr>
          <p:cNvSpPr>
            <a:spLocks noGrp="1"/>
          </p:cNvSpPr>
          <p:nvPr>
            <p:ph type="body" sz="half" idx="18" hasCustomPrompt="1"/>
          </p:nvPr>
        </p:nvSpPr>
        <p:spPr>
          <a:xfrm>
            <a:off x="306199" y="379680"/>
            <a:ext cx="4497650" cy="403472"/>
          </a:xfrm>
        </p:spPr>
        <p:txBody>
          <a:bodyPr lIns="0" rIns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pl-PL" altLang="pl-PL" sz="1600">
                <a:solidFill>
                  <a:srgbClr val="ECF40A"/>
                </a:solidFill>
              </a:rPr>
              <a:t>+</a:t>
            </a:r>
            <a:r>
              <a:rPr lang="pl-PL" altLang="pl-PL" sz="1600">
                <a:solidFill>
                  <a:schemeClr val="bg1"/>
                </a:solidFill>
              </a:rPr>
              <a:t> </a:t>
            </a:r>
            <a:r>
              <a:rPr lang="pl-PL"/>
              <a:t>Kliknij, aby edytować</a:t>
            </a:r>
          </a:p>
        </p:txBody>
      </p:sp>
    </p:spTree>
    <p:extLst>
      <p:ext uri="{BB962C8B-B14F-4D97-AF65-F5344CB8AC3E}">
        <p14:creationId xmlns:p14="http://schemas.microsoft.com/office/powerpoint/2010/main" val="140598784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Tytuł i zawartość">
    <p:bg>
      <p:bgPr>
        <a:solidFill>
          <a:srgbClr val="16161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ymbol zastępczy obrazu 2">
            <a:extLst>
              <a:ext uri="{FF2B5EF4-FFF2-40B4-BE49-F238E27FC236}">
                <a16:creationId xmlns:a16="http://schemas.microsoft.com/office/drawing/2014/main" id="{FF6966AE-B1D5-AB82-8520-571745DDDE2D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0" y="0"/>
            <a:ext cx="11813816" cy="5792931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grpSp>
        <p:nvGrpSpPr>
          <p:cNvPr id="7" name="Grupa 6">
            <a:extLst>
              <a:ext uri="{FF2B5EF4-FFF2-40B4-BE49-F238E27FC236}">
                <a16:creationId xmlns:a16="http://schemas.microsoft.com/office/drawing/2014/main" id="{D82FD91D-28F8-1998-57B8-AD81CB02C19C}"/>
              </a:ext>
            </a:extLst>
          </p:cNvPr>
          <p:cNvGrpSpPr/>
          <p:nvPr userDrawn="1"/>
        </p:nvGrpSpPr>
        <p:grpSpPr>
          <a:xfrm rot="5400000">
            <a:off x="8727533" y="3397929"/>
            <a:ext cx="6858001" cy="62144"/>
            <a:chOff x="2198703" y="5557421"/>
            <a:chExt cx="4024544" cy="106532"/>
          </a:xfrm>
        </p:grpSpPr>
        <p:sp>
          <p:nvSpPr>
            <p:cNvPr id="8" name="Prostokąt 7">
              <a:extLst>
                <a:ext uri="{FF2B5EF4-FFF2-40B4-BE49-F238E27FC236}">
                  <a16:creationId xmlns:a16="http://schemas.microsoft.com/office/drawing/2014/main" id="{76F6FBFB-7748-983D-3413-5335F94E2B39}"/>
                </a:ext>
              </a:extLst>
            </p:cNvPr>
            <p:cNvSpPr/>
            <p:nvPr/>
          </p:nvSpPr>
          <p:spPr>
            <a:xfrm>
              <a:off x="2198703" y="5557421"/>
              <a:ext cx="1006136" cy="106532"/>
            </a:xfrm>
            <a:prstGeom prst="rect">
              <a:avLst/>
            </a:prstGeom>
            <a:solidFill>
              <a:srgbClr val="ECF40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9" name="Prostokąt 8">
              <a:extLst>
                <a:ext uri="{FF2B5EF4-FFF2-40B4-BE49-F238E27FC236}">
                  <a16:creationId xmlns:a16="http://schemas.microsoft.com/office/drawing/2014/main" id="{C6044192-E216-AD8C-1FBD-21B9D99E9E8B}"/>
                </a:ext>
              </a:extLst>
            </p:cNvPr>
            <p:cNvSpPr/>
            <p:nvPr/>
          </p:nvSpPr>
          <p:spPr>
            <a:xfrm>
              <a:off x="3204839" y="5557421"/>
              <a:ext cx="1006136" cy="106532"/>
            </a:xfrm>
            <a:prstGeom prst="rect">
              <a:avLst/>
            </a:prstGeom>
            <a:solidFill>
              <a:srgbClr val="FF00B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10" name="Prostokąt 9">
              <a:extLst>
                <a:ext uri="{FF2B5EF4-FFF2-40B4-BE49-F238E27FC236}">
                  <a16:creationId xmlns:a16="http://schemas.microsoft.com/office/drawing/2014/main" id="{88F43C36-8D00-AF55-B364-64F5E7B97552}"/>
                </a:ext>
              </a:extLst>
            </p:cNvPr>
            <p:cNvSpPr/>
            <p:nvPr/>
          </p:nvSpPr>
          <p:spPr>
            <a:xfrm>
              <a:off x="4210975" y="5557421"/>
              <a:ext cx="1006136" cy="106532"/>
            </a:xfrm>
            <a:prstGeom prst="rect">
              <a:avLst/>
            </a:prstGeom>
            <a:solidFill>
              <a:srgbClr val="6CE04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11" name="Prostokąt 10">
              <a:extLst>
                <a:ext uri="{FF2B5EF4-FFF2-40B4-BE49-F238E27FC236}">
                  <a16:creationId xmlns:a16="http://schemas.microsoft.com/office/drawing/2014/main" id="{BAFFB73D-146E-1A89-B759-97CBF8559D5A}"/>
                </a:ext>
              </a:extLst>
            </p:cNvPr>
            <p:cNvSpPr/>
            <p:nvPr/>
          </p:nvSpPr>
          <p:spPr>
            <a:xfrm>
              <a:off x="5217111" y="5557421"/>
              <a:ext cx="1006136" cy="106532"/>
            </a:xfrm>
            <a:prstGeom prst="rect">
              <a:avLst/>
            </a:prstGeom>
            <a:solidFill>
              <a:srgbClr val="00B2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</p:grpSp>
      <p:cxnSp>
        <p:nvCxnSpPr>
          <p:cNvPr id="19" name="Łącznik prosty 18">
            <a:extLst>
              <a:ext uri="{FF2B5EF4-FFF2-40B4-BE49-F238E27FC236}">
                <a16:creationId xmlns:a16="http://schemas.microsoft.com/office/drawing/2014/main" id="{1EB345CD-8132-8069-29F4-BA65DF7725A4}"/>
              </a:ext>
            </a:extLst>
          </p:cNvPr>
          <p:cNvCxnSpPr>
            <a:cxnSpLocks/>
          </p:cNvCxnSpPr>
          <p:nvPr userDrawn="1"/>
        </p:nvCxnSpPr>
        <p:spPr>
          <a:xfrm>
            <a:off x="11813818" y="1"/>
            <a:ext cx="0" cy="6857999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Symbol zastępczy tekstu 3">
            <a:extLst>
              <a:ext uri="{FF2B5EF4-FFF2-40B4-BE49-F238E27FC236}">
                <a16:creationId xmlns:a16="http://schemas.microsoft.com/office/drawing/2014/main" id="{9BFB06B9-B4C8-F013-AC6E-23D959EF73E6}"/>
              </a:ext>
            </a:extLst>
          </p:cNvPr>
          <p:cNvSpPr>
            <a:spLocks noGrp="1"/>
          </p:cNvSpPr>
          <p:nvPr>
            <p:ph type="body" sz="half" idx="19" hasCustomPrompt="1"/>
          </p:nvPr>
        </p:nvSpPr>
        <p:spPr>
          <a:xfrm>
            <a:off x="3585275" y="5959189"/>
            <a:ext cx="7753284" cy="898809"/>
          </a:xfrm>
        </p:spPr>
        <p:txBody>
          <a:bodyPr wrap="square" lIns="0" rIns="0">
            <a:noAutofit/>
          </a:bodyPr>
          <a:lstStyle>
            <a:lvl1pPr marL="0" indent="0">
              <a:buNone/>
              <a:defRPr lang="pl-PL" sz="1100" strike="noStrike" dirty="0" smtClean="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pl-PL"/>
              <a:t>Kliknij, aby edytować style wzorca tekstu 1</a:t>
            </a:r>
          </a:p>
        </p:txBody>
      </p:sp>
      <p:cxnSp>
        <p:nvCxnSpPr>
          <p:cNvPr id="2" name="Łącznik prosty 1">
            <a:extLst>
              <a:ext uri="{FF2B5EF4-FFF2-40B4-BE49-F238E27FC236}">
                <a16:creationId xmlns:a16="http://schemas.microsoft.com/office/drawing/2014/main" id="{01421FFD-2792-224B-EFC0-B3D30E238337}"/>
              </a:ext>
            </a:extLst>
          </p:cNvPr>
          <p:cNvCxnSpPr>
            <a:cxnSpLocks/>
          </p:cNvCxnSpPr>
          <p:nvPr userDrawn="1"/>
        </p:nvCxnSpPr>
        <p:spPr>
          <a:xfrm>
            <a:off x="11813818" y="1"/>
            <a:ext cx="0" cy="6857999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Łącznik prosty 4">
            <a:extLst>
              <a:ext uri="{FF2B5EF4-FFF2-40B4-BE49-F238E27FC236}">
                <a16:creationId xmlns:a16="http://schemas.microsoft.com/office/drawing/2014/main" id="{F2AAF41C-4272-E305-4613-8B338376423C}"/>
              </a:ext>
            </a:extLst>
          </p:cNvPr>
          <p:cNvCxnSpPr>
            <a:cxnSpLocks/>
          </p:cNvCxnSpPr>
          <p:nvPr userDrawn="1"/>
        </p:nvCxnSpPr>
        <p:spPr>
          <a:xfrm flipH="1">
            <a:off x="0" y="5792932"/>
            <a:ext cx="11813818" cy="0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Łącznik prosty 5">
            <a:extLst>
              <a:ext uri="{FF2B5EF4-FFF2-40B4-BE49-F238E27FC236}">
                <a16:creationId xmlns:a16="http://schemas.microsoft.com/office/drawing/2014/main" id="{CFA09091-3BF2-81CF-1C2D-04B77CDB10BE}"/>
              </a:ext>
            </a:extLst>
          </p:cNvPr>
          <p:cNvCxnSpPr>
            <a:cxnSpLocks/>
          </p:cNvCxnSpPr>
          <p:nvPr userDrawn="1"/>
        </p:nvCxnSpPr>
        <p:spPr>
          <a:xfrm>
            <a:off x="3273631" y="5792932"/>
            <a:ext cx="0" cy="1065068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Symbol zastępczy tekstu 3">
            <a:extLst>
              <a:ext uri="{FF2B5EF4-FFF2-40B4-BE49-F238E27FC236}">
                <a16:creationId xmlns:a16="http://schemas.microsoft.com/office/drawing/2014/main" id="{9CFDF7CF-928C-1058-76C1-A60C5FCC96BD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306200" y="1809754"/>
            <a:ext cx="6627992" cy="2009772"/>
          </a:xfrm>
        </p:spPr>
        <p:txBody>
          <a:bodyPr lIns="0" rIns="0">
            <a:noAutofit/>
          </a:bodyPr>
          <a:lstStyle>
            <a:lvl1pPr marL="0" indent="0">
              <a:buNone/>
              <a:defRPr sz="5200">
                <a:latin typeface="+mj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pl-PL"/>
              <a:t>Kliknij, aby edytować style tekstu</a:t>
            </a:r>
          </a:p>
        </p:txBody>
      </p:sp>
      <p:sp>
        <p:nvSpPr>
          <p:cNvPr id="16" name="Symbol zastępczy tekstu 3">
            <a:extLst>
              <a:ext uri="{FF2B5EF4-FFF2-40B4-BE49-F238E27FC236}">
                <a16:creationId xmlns:a16="http://schemas.microsoft.com/office/drawing/2014/main" id="{6AAA29EF-F283-BB58-A2E8-F2C78EA19E95}"/>
              </a:ext>
            </a:extLst>
          </p:cNvPr>
          <p:cNvSpPr>
            <a:spLocks noGrp="1"/>
          </p:cNvSpPr>
          <p:nvPr>
            <p:ph type="body" sz="half" idx="20" hasCustomPrompt="1"/>
          </p:nvPr>
        </p:nvSpPr>
        <p:spPr>
          <a:xfrm>
            <a:off x="306200" y="5959188"/>
            <a:ext cx="2655787" cy="898809"/>
          </a:xfrm>
        </p:spPr>
        <p:txBody>
          <a:bodyPr wrap="square" lIns="0" rIns="0">
            <a:noAutofit/>
          </a:bodyPr>
          <a:lstStyle>
            <a:lvl1pPr marL="0" indent="0">
              <a:buNone/>
              <a:defRPr lang="pl-PL" sz="1100" strike="noStrike" dirty="0" smtClean="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pl-PL"/>
              <a:t>Kliknij, aby edytować style wzorca tekstu 1</a:t>
            </a:r>
          </a:p>
        </p:txBody>
      </p:sp>
      <p:sp>
        <p:nvSpPr>
          <p:cNvPr id="20" name="Symbol zastępczy tekstu 3">
            <a:extLst>
              <a:ext uri="{FF2B5EF4-FFF2-40B4-BE49-F238E27FC236}">
                <a16:creationId xmlns:a16="http://schemas.microsoft.com/office/drawing/2014/main" id="{63C398C6-8B61-D9EF-2123-71EA7754617A}"/>
              </a:ext>
            </a:extLst>
          </p:cNvPr>
          <p:cNvSpPr>
            <a:spLocks noGrp="1"/>
          </p:cNvSpPr>
          <p:nvPr>
            <p:ph type="body" sz="half" idx="21" hasCustomPrompt="1"/>
          </p:nvPr>
        </p:nvSpPr>
        <p:spPr>
          <a:xfrm>
            <a:off x="306199" y="5292725"/>
            <a:ext cx="11032353" cy="333952"/>
          </a:xfrm>
        </p:spPr>
        <p:txBody>
          <a:bodyPr wrap="square" lIns="0" rIns="0">
            <a:noAutofit/>
          </a:bodyPr>
          <a:lstStyle>
            <a:lvl1pPr marL="0" indent="0">
              <a:buNone/>
              <a:defRPr lang="pl-PL" sz="1100" strike="noStrike" dirty="0" smtClean="0">
                <a:solidFill>
                  <a:schemeClr val="bg1"/>
                </a:solidFill>
                <a:highlight>
                  <a:srgbClr val="FFFF00"/>
                </a:highlight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pl-PL"/>
              <a:t>Kliknij, aby edytować style wzorca tekstu 1</a:t>
            </a:r>
          </a:p>
        </p:txBody>
      </p:sp>
    </p:spTree>
    <p:extLst>
      <p:ext uri="{BB962C8B-B14F-4D97-AF65-F5344CB8AC3E}">
        <p14:creationId xmlns:p14="http://schemas.microsoft.com/office/powerpoint/2010/main" val="320623435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upa 6">
            <a:extLst>
              <a:ext uri="{FF2B5EF4-FFF2-40B4-BE49-F238E27FC236}">
                <a16:creationId xmlns:a16="http://schemas.microsoft.com/office/drawing/2014/main" id="{6C514696-CF51-0695-9A0D-61D1B5415198}"/>
              </a:ext>
            </a:extLst>
          </p:cNvPr>
          <p:cNvGrpSpPr/>
          <p:nvPr userDrawn="1"/>
        </p:nvGrpSpPr>
        <p:grpSpPr>
          <a:xfrm rot="5400000">
            <a:off x="8727533" y="3397929"/>
            <a:ext cx="6858001" cy="62144"/>
            <a:chOff x="2198703" y="5557421"/>
            <a:chExt cx="4024544" cy="106532"/>
          </a:xfrm>
        </p:grpSpPr>
        <p:sp>
          <p:nvSpPr>
            <p:cNvPr id="8" name="Prostokąt 7">
              <a:extLst>
                <a:ext uri="{FF2B5EF4-FFF2-40B4-BE49-F238E27FC236}">
                  <a16:creationId xmlns:a16="http://schemas.microsoft.com/office/drawing/2014/main" id="{106C4F7E-674C-AD33-AE9D-40A4715BF1D3}"/>
                </a:ext>
              </a:extLst>
            </p:cNvPr>
            <p:cNvSpPr/>
            <p:nvPr/>
          </p:nvSpPr>
          <p:spPr>
            <a:xfrm>
              <a:off x="2198703" y="5557421"/>
              <a:ext cx="1006136" cy="106532"/>
            </a:xfrm>
            <a:prstGeom prst="rect">
              <a:avLst/>
            </a:prstGeom>
            <a:solidFill>
              <a:srgbClr val="ECF40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9" name="Prostokąt 8">
              <a:extLst>
                <a:ext uri="{FF2B5EF4-FFF2-40B4-BE49-F238E27FC236}">
                  <a16:creationId xmlns:a16="http://schemas.microsoft.com/office/drawing/2014/main" id="{1670DA26-1D20-BF12-3D18-FBCBFA579999}"/>
                </a:ext>
              </a:extLst>
            </p:cNvPr>
            <p:cNvSpPr/>
            <p:nvPr/>
          </p:nvSpPr>
          <p:spPr>
            <a:xfrm>
              <a:off x="3204839" y="5557421"/>
              <a:ext cx="1006136" cy="106532"/>
            </a:xfrm>
            <a:prstGeom prst="rect">
              <a:avLst/>
            </a:prstGeom>
            <a:solidFill>
              <a:srgbClr val="FF00B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10" name="Prostokąt 9">
              <a:extLst>
                <a:ext uri="{FF2B5EF4-FFF2-40B4-BE49-F238E27FC236}">
                  <a16:creationId xmlns:a16="http://schemas.microsoft.com/office/drawing/2014/main" id="{34DA0F1D-F4A8-EA7D-26C6-F2725E412362}"/>
                </a:ext>
              </a:extLst>
            </p:cNvPr>
            <p:cNvSpPr/>
            <p:nvPr/>
          </p:nvSpPr>
          <p:spPr>
            <a:xfrm>
              <a:off x="4210975" y="5557421"/>
              <a:ext cx="1006136" cy="106532"/>
            </a:xfrm>
            <a:prstGeom prst="rect">
              <a:avLst/>
            </a:prstGeom>
            <a:solidFill>
              <a:srgbClr val="6CE04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11" name="Prostokąt 10">
              <a:extLst>
                <a:ext uri="{FF2B5EF4-FFF2-40B4-BE49-F238E27FC236}">
                  <a16:creationId xmlns:a16="http://schemas.microsoft.com/office/drawing/2014/main" id="{B5DB78FA-350A-1456-4CBE-E5BACCFA3AF4}"/>
                </a:ext>
              </a:extLst>
            </p:cNvPr>
            <p:cNvSpPr/>
            <p:nvPr/>
          </p:nvSpPr>
          <p:spPr>
            <a:xfrm>
              <a:off x="5217111" y="5557421"/>
              <a:ext cx="1006136" cy="106532"/>
            </a:xfrm>
            <a:prstGeom prst="rect">
              <a:avLst/>
            </a:prstGeom>
            <a:solidFill>
              <a:srgbClr val="00B2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</p:grpSp>
      <p:cxnSp>
        <p:nvCxnSpPr>
          <p:cNvPr id="2" name="Łącznik prosty 1">
            <a:extLst>
              <a:ext uri="{FF2B5EF4-FFF2-40B4-BE49-F238E27FC236}">
                <a16:creationId xmlns:a16="http://schemas.microsoft.com/office/drawing/2014/main" id="{BBB7DA38-43C6-0BCB-BC92-880133A9B1D2}"/>
              </a:ext>
            </a:extLst>
          </p:cNvPr>
          <p:cNvCxnSpPr>
            <a:cxnSpLocks/>
          </p:cNvCxnSpPr>
          <p:nvPr userDrawn="1"/>
        </p:nvCxnSpPr>
        <p:spPr>
          <a:xfrm>
            <a:off x="11813818" y="1"/>
            <a:ext cx="0" cy="6857999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672863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ytuł i zawartość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upa 6">
            <a:extLst>
              <a:ext uri="{FF2B5EF4-FFF2-40B4-BE49-F238E27FC236}">
                <a16:creationId xmlns:a16="http://schemas.microsoft.com/office/drawing/2014/main" id="{D82FD91D-28F8-1998-57B8-AD81CB02C19C}"/>
              </a:ext>
            </a:extLst>
          </p:cNvPr>
          <p:cNvGrpSpPr/>
          <p:nvPr userDrawn="1"/>
        </p:nvGrpSpPr>
        <p:grpSpPr>
          <a:xfrm rot="5400000">
            <a:off x="8727533" y="3397929"/>
            <a:ext cx="6858001" cy="62144"/>
            <a:chOff x="2198703" y="5557421"/>
            <a:chExt cx="4024544" cy="106532"/>
          </a:xfrm>
        </p:grpSpPr>
        <p:sp>
          <p:nvSpPr>
            <p:cNvPr id="8" name="Prostokąt 7">
              <a:extLst>
                <a:ext uri="{FF2B5EF4-FFF2-40B4-BE49-F238E27FC236}">
                  <a16:creationId xmlns:a16="http://schemas.microsoft.com/office/drawing/2014/main" id="{76F6FBFB-7748-983D-3413-5335F94E2B39}"/>
                </a:ext>
              </a:extLst>
            </p:cNvPr>
            <p:cNvSpPr/>
            <p:nvPr/>
          </p:nvSpPr>
          <p:spPr>
            <a:xfrm>
              <a:off x="2198703" y="5557421"/>
              <a:ext cx="1006136" cy="106532"/>
            </a:xfrm>
            <a:prstGeom prst="rect">
              <a:avLst/>
            </a:prstGeom>
            <a:solidFill>
              <a:srgbClr val="ECF40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9" name="Prostokąt 8">
              <a:extLst>
                <a:ext uri="{FF2B5EF4-FFF2-40B4-BE49-F238E27FC236}">
                  <a16:creationId xmlns:a16="http://schemas.microsoft.com/office/drawing/2014/main" id="{C6044192-E216-AD8C-1FBD-21B9D99E9E8B}"/>
                </a:ext>
              </a:extLst>
            </p:cNvPr>
            <p:cNvSpPr/>
            <p:nvPr/>
          </p:nvSpPr>
          <p:spPr>
            <a:xfrm>
              <a:off x="3204839" y="5557421"/>
              <a:ext cx="1006136" cy="106532"/>
            </a:xfrm>
            <a:prstGeom prst="rect">
              <a:avLst/>
            </a:prstGeom>
            <a:solidFill>
              <a:srgbClr val="FF00B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10" name="Prostokąt 9">
              <a:extLst>
                <a:ext uri="{FF2B5EF4-FFF2-40B4-BE49-F238E27FC236}">
                  <a16:creationId xmlns:a16="http://schemas.microsoft.com/office/drawing/2014/main" id="{88F43C36-8D00-AF55-B364-64F5E7B97552}"/>
                </a:ext>
              </a:extLst>
            </p:cNvPr>
            <p:cNvSpPr/>
            <p:nvPr/>
          </p:nvSpPr>
          <p:spPr>
            <a:xfrm>
              <a:off x="4210975" y="5557421"/>
              <a:ext cx="1006136" cy="106532"/>
            </a:xfrm>
            <a:prstGeom prst="rect">
              <a:avLst/>
            </a:prstGeom>
            <a:solidFill>
              <a:srgbClr val="6CE04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11" name="Prostokąt 10">
              <a:extLst>
                <a:ext uri="{FF2B5EF4-FFF2-40B4-BE49-F238E27FC236}">
                  <a16:creationId xmlns:a16="http://schemas.microsoft.com/office/drawing/2014/main" id="{BAFFB73D-146E-1A89-B759-97CBF8559D5A}"/>
                </a:ext>
              </a:extLst>
            </p:cNvPr>
            <p:cNvSpPr/>
            <p:nvPr/>
          </p:nvSpPr>
          <p:spPr>
            <a:xfrm>
              <a:off x="5217111" y="5557421"/>
              <a:ext cx="1006136" cy="106532"/>
            </a:xfrm>
            <a:prstGeom prst="rect">
              <a:avLst/>
            </a:prstGeom>
            <a:solidFill>
              <a:srgbClr val="00B2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</p:grpSp>
      <p:cxnSp>
        <p:nvCxnSpPr>
          <p:cNvPr id="19" name="Łącznik prosty 18">
            <a:extLst>
              <a:ext uri="{FF2B5EF4-FFF2-40B4-BE49-F238E27FC236}">
                <a16:creationId xmlns:a16="http://schemas.microsoft.com/office/drawing/2014/main" id="{1EB345CD-8132-8069-29F4-BA65DF7725A4}"/>
              </a:ext>
            </a:extLst>
          </p:cNvPr>
          <p:cNvCxnSpPr>
            <a:cxnSpLocks/>
          </p:cNvCxnSpPr>
          <p:nvPr userDrawn="1"/>
        </p:nvCxnSpPr>
        <p:spPr>
          <a:xfrm>
            <a:off x="11813818" y="1"/>
            <a:ext cx="0" cy="6857999"/>
          </a:xfrm>
          <a:prstGeom prst="line">
            <a:avLst/>
          </a:prstGeom>
          <a:ln>
            <a:solidFill>
              <a:schemeClr val="bg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Łącznik prosty 3">
            <a:extLst>
              <a:ext uri="{FF2B5EF4-FFF2-40B4-BE49-F238E27FC236}">
                <a16:creationId xmlns:a16="http://schemas.microsoft.com/office/drawing/2014/main" id="{C0BDE6C5-8782-5A36-3E7D-6BD803C2B2AD}"/>
              </a:ext>
            </a:extLst>
          </p:cNvPr>
          <p:cNvCxnSpPr>
            <a:cxnSpLocks/>
          </p:cNvCxnSpPr>
          <p:nvPr userDrawn="1"/>
        </p:nvCxnSpPr>
        <p:spPr>
          <a:xfrm flipH="1">
            <a:off x="0" y="5109066"/>
            <a:ext cx="11813818" cy="0"/>
          </a:xfrm>
          <a:prstGeom prst="line">
            <a:avLst/>
          </a:prstGeom>
          <a:ln>
            <a:solidFill>
              <a:schemeClr val="bg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Łącznik prosty 4">
            <a:extLst>
              <a:ext uri="{FF2B5EF4-FFF2-40B4-BE49-F238E27FC236}">
                <a16:creationId xmlns:a16="http://schemas.microsoft.com/office/drawing/2014/main" id="{85B4DD36-B24C-B5E3-5209-44979AC5CA7A}"/>
              </a:ext>
            </a:extLst>
          </p:cNvPr>
          <p:cNvCxnSpPr>
            <a:cxnSpLocks/>
          </p:cNvCxnSpPr>
          <p:nvPr userDrawn="1"/>
        </p:nvCxnSpPr>
        <p:spPr>
          <a:xfrm>
            <a:off x="3999897" y="5109066"/>
            <a:ext cx="0" cy="1748934"/>
          </a:xfrm>
          <a:prstGeom prst="line">
            <a:avLst/>
          </a:prstGeom>
          <a:ln>
            <a:solidFill>
              <a:schemeClr val="bg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Łącznik prosty 13">
            <a:extLst>
              <a:ext uri="{FF2B5EF4-FFF2-40B4-BE49-F238E27FC236}">
                <a16:creationId xmlns:a16="http://schemas.microsoft.com/office/drawing/2014/main" id="{3F9FCFA0-EAEB-2450-83B1-578ED4519B8C}"/>
              </a:ext>
            </a:extLst>
          </p:cNvPr>
          <p:cNvCxnSpPr>
            <a:cxnSpLocks/>
          </p:cNvCxnSpPr>
          <p:nvPr userDrawn="1"/>
        </p:nvCxnSpPr>
        <p:spPr>
          <a:xfrm>
            <a:off x="8011352" y="5109065"/>
            <a:ext cx="0" cy="1748934"/>
          </a:xfrm>
          <a:prstGeom prst="line">
            <a:avLst/>
          </a:prstGeom>
          <a:ln>
            <a:solidFill>
              <a:schemeClr val="bg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Symbol zastępczy tekstu 3">
            <a:extLst>
              <a:ext uri="{FF2B5EF4-FFF2-40B4-BE49-F238E27FC236}">
                <a16:creationId xmlns:a16="http://schemas.microsoft.com/office/drawing/2014/main" id="{85C18C89-5042-DF83-3284-67506C6DED2E}"/>
              </a:ext>
            </a:extLst>
          </p:cNvPr>
          <p:cNvSpPr>
            <a:spLocks noGrp="1"/>
          </p:cNvSpPr>
          <p:nvPr>
            <p:ph type="body" sz="half" idx="12" hasCustomPrompt="1"/>
          </p:nvPr>
        </p:nvSpPr>
        <p:spPr>
          <a:xfrm>
            <a:off x="514350" y="6105525"/>
            <a:ext cx="2976329" cy="398195"/>
          </a:xfrm>
        </p:spPr>
        <p:txBody>
          <a:bodyPr wrap="square" lIns="0" rIns="0">
            <a:noAutofit/>
          </a:bodyPr>
          <a:lstStyle>
            <a:lvl1pPr marL="0" indent="0" algn="ctr">
              <a:buNone/>
              <a:defRPr lang="pl-PL" sz="1100" strike="noStrike" dirty="0" smtClean="0">
                <a:solidFill>
                  <a:schemeClr val="bg1"/>
                </a:solidFill>
                <a:highlight>
                  <a:srgbClr val="FFFF00"/>
                </a:highlight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pl-PL"/>
              <a:t>Kliknij, aby edytować style wzorca tekstu </a:t>
            </a:r>
          </a:p>
        </p:txBody>
      </p:sp>
      <p:sp>
        <p:nvSpPr>
          <p:cNvPr id="16" name="Symbol zastępczy tekstu 3">
            <a:extLst>
              <a:ext uri="{FF2B5EF4-FFF2-40B4-BE49-F238E27FC236}">
                <a16:creationId xmlns:a16="http://schemas.microsoft.com/office/drawing/2014/main" id="{6307ABDF-01CC-3F04-A3B8-32EEDBED3B5D}"/>
              </a:ext>
            </a:extLst>
          </p:cNvPr>
          <p:cNvSpPr>
            <a:spLocks noGrp="1"/>
          </p:cNvSpPr>
          <p:nvPr>
            <p:ph type="body" sz="half" idx="13"/>
          </p:nvPr>
        </p:nvSpPr>
        <p:spPr>
          <a:xfrm>
            <a:off x="514350" y="5487435"/>
            <a:ext cx="2976329" cy="613187"/>
          </a:xfrm>
        </p:spPr>
        <p:txBody>
          <a:bodyPr wrap="square" lIns="0" rIns="0">
            <a:noAutofit/>
          </a:bodyPr>
          <a:lstStyle>
            <a:lvl1pPr marL="0" indent="0" algn="ctr">
              <a:buNone/>
              <a:defRPr lang="pl-PL" sz="3200" strike="noStrike" dirty="0" smtClean="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pl-PL"/>
              <a:t>Kliknij</a:t>
            </a:r>
          </a:p>
        </p:txBody>
      </p:sp>
      <p:sp>
        <p:nvSpPr>
          <p:cNvPr id="17" name="Symbol zastępczy tekstu 3">
            <a:extLst>
              <a:ext uri="{FF2B5EF4-FFF2-40B4-BE49-F238E27FC236}">
                <a16:creationId xmlns:a16="http://schemas.microsoft.com/office/drawing/2014/main" id="{528C5128-C30C-44E4-4E6A-AEFF0FFF1499}"/>
              </a:ext>
            </a:extLst>
          </p:cNvPr>
          <p:cNvSpPr>
            <a:spLocks noGrp="1"/>
          </p:cNvSpPr>
          <p:nvPr>
            <p:ph type="body" sz="half" idx="14" hasCustomPrompt="1"/>
          </p:nvPr>
        </p:nvSpPr>
        <p:spPr>
          <a:xfrm>
            <a:off x="4525804" y="6105525"/>
            <a:ext cx="2976329" cy="398195"/>
          </a:xfrm>
        </p:spPr>
        <p:txBody>
          <a:bodyPr wrap="square" lIns="0" rIns="0">
            <a:noAutofit/>
          </a:bodyPr>
          <a:lstStyle>
            <a:lvl1pPr marL="0" indent="0" algn="ctr">
              <a:buNone/>
              <a:defRPr lang="pl-PL" sz="1100" strike="noStrike" dirty="0" smtClean="0">
                <a:solidFill>
                  <a:schemeClr val="bg1"/>
                </a:solidFill>
                <a:highlight>
                  <a:srgbClr val="FFFF00"/>
                </a:highlight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pl-PL"/>
              <a:t>Kliknij, aby edytować style wzorca tekstu </a:t>
            </a:r>
          </a:p>
        </p:txBody>
      </p:sp>
      <p:sp>
        <p:nvSpPr>
          <p:cNvPr id="18" name="Symbol zastępczy tekstu 3">
            <a:extLst>
              <a:ext uri="{FF2B5EF4-FFF2-40B4-BE49-F238E27FC236}">
                <a16:creationId xmlns:a16="http://schemas.microsoft.com/office/drawing/2014/main" id="{A5768AA4-BD1D-B54F-7177-20D1F487964C}"/>
              </a:ext>
            </a:extLst>
          </p:cNvPr>
          <p:cNvSpPr>
            <a:spLocks noGrp="1"/>
          </p:cNvSpPr>
          <p:nvPr>
            <p:ph type="body" sz="half" idx="15"/>
          </p:nvPr>
        </p:nvSpPr>
        <p:spPr>
          <a:xfrm>
            <a:off x="4525804" y="5487435"/>
            <a:ext cx="2976329" cy="613187"/>
          </a:xfrm>
        </p:spPr>
        <p:txBody>
          <a:bodyPr wrap="square" lIns="0" rIns="0">
            <a:noAutofit/>
          </a:bodyPr>
          <a:lstStyle>
            <a:lvl1pPr marL="0" indent="0" algn="ctr">
              <a:buNone/>
              <a:defRPr lang="pl-PL" sz="3200" strike="noStrike" dirty="0" smtClean="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pl-PL"/>
              <a:t>Kliknij</a:t>
            </a:r>
          </a:p>
        </p:txBody>
      </p:sp>
      <p:sp>
        <p:nvSpPr>
          <p:cNvPr id="20" name="Symbol zastępczy tekstu 3">
            <a:extLst>
              <a:ext uri="{FF2B5EF4-FFF2-40B4-BE49-F238E27FC236}">
                <a16:creationId xmlns:a16="http://schemas.microsoft.com/office/drawing/2014/main" id="{E730014E-0F94-34C5-8333-0BED6C554DEE}"/>
              </a:ext>
            </a:extLst>
          </p:cNvPr>
          <p:cNvSpPr>
            <a:spLocks noGrp="1"/>
          </p:cNvSpPr>
          <p:nvPr>
            <p:ph type="body" sz="half" idx="16" hasCustomPrompt="1"/>
          </p:nvPr>
        </p:nvSpPr>
        <p:spPr>
          <a:xfrm>
            <a:off x="8537258" y="6105525"/>
            <a:ext cx="2976329" cy="398195"/>
          </a:xfrm>
        </p:spPr>
        <p:txBody>
          <a:bodyPr wrap="square" lIns="0" rIns="0">
            <a:noAutofit/>
          </a:bodyPr>
          <a:lstStyle>
            <a:lvl1pPr marL="0" indent="0" algn="ctr">
              <a:buNone/>
              <a:defRPr lang="pl-PL" sz="1100" strike="noStrike" dirty="0" smtClean="0">
                <a:solidFill>
                  <a:schemeClr val="bg1"/>
                </a:solidFill>
                <a:highlight>
                  <a:srgbClr val="FFFF00"/>
                </a:highlight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pl-PL"/>
              <a:t>Kliknij, aby edytować style wzorca tekstu </a:t>
            </a:r>
          </a:p>
        </p:txBody>
      </p:sp>
      <p:sp>
        <p:nvSpPr>
          <p:cNvPr id="21" name="Symbol zastępczy tekstu 3">
            <a:extLst>
              <a:ext uri="{FF2B5EF4-FFF2-40B4-BE49-F238E27FC236}">
                <a16:creationId xmlns:a16="http://schemas.microsoft.com/office/drawing/2014/main" id="{2BCB2CF2-7894-6435-A204-EE3E8720C846}"/>
              </a:ext>
            </a:extLst>
          </p:cNvPr>
          <p:cNvSpPr>
            <a:spLocks noGrp="1"/>
          </p:cNvSpPr>
          <p:nvPr>
            <p:ph type="body" sz="half" idx="17"/>
          </p:nvPr>
        </p:nvSpPr>
        <p:spPr>
          <a:xfrm>
            <a:off x="8537258" y="5487435"/>
            <a:ext cx="2976329" cy="613187"/>
          </a:xfrm>
        </p:spPr>
        <p:txBody>
          <a:bodyPr wrap="square" lIns="0" rIns="0">
            <a:noAutofit/>
          </a:bodyPr>
          <a:lstStyle>
            <a:lvl1pPr marL="0" indent="0" algn="ctr">
              <a:buNone/>
              <a:defRPr lang="pl-PL" sz="3200" strike="noStrike" dirty="0" smtClean="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pl-PL"/>
              <a:t>Kliknij</a:t>
            </a:r>
          </a:p>
        </p:txBody>
      </p:sp>
      <p:sp>
        <p:nvSpPr>
          <p:cNvPr id="22" name="Symbol zastępczy tekstu 3">
            <a:extLst>
              <a:ext uri="{FF2B5EF4-FFF2-40B4-BE49-F238E27FC236}">
                <a16:creationId xmlns:a16="http://schemas.microsoft.com/office/drawing/2014/main" id="{F920A2FA-1F27-852A-3CB0-C33EE14A316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06201" y="1851950"/>
            <a:ext cx="6485124" cy="2807734"/>
          </a:xfrm>
        </p:spPr>
        <p:txBody>
          <a:bodyPr lIns="0" rIns="0">
            <a:noAutofit/>
          </a:bodyPr>
          <a:lstStyle>
            <a:lvl1pPr marL="0" indent="0">
              <a:buNone/>
              <a:defRPr sz="5200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pl-PL"/>
              <a:t>Kliknij, aby edytować style wzorca tekstu</a:t>
            </a:r>
          </a:p>
        </p:txBody>
      </p:sp>
      <p:sp>
        <p:nvSpPr>
          <p:cNvPr id="23" name="Symbol zastępczy tekstu 3">
            <a:extLst>
              <a:ext uri="{FF2B5EF4-FFF2-40B4-BE49-F238E27FC236}">
                <a16:creationId xmlns:a16="http://schemas.microsoft.com/office/drawing/2014/main" id="{8A4C237D-54F5-4580-5B7B-30F839D97237}"/>
              </a:ext>
            </a:extLst>
          </p:cNvPr>
          <p:cNvSpPr>
            <a:spLocks noGrp="1"/>
          </p:cNvSpPr>
          <p:nvPr>
            <p:ph type="body" sz="half" idx="18" hasCustomPrompt="1"/>
          </p:nvPr>
        </p:nvSpPr>
        <p:spPr>
          <a:xfrm>
            <a:off x="306199" y="379680"/>
            <a:ext cx="4497650" cy="403472"/>
          </a:xfrm>
        </p:spPr>
        <p:txBody>
          <a:bodyPr lIns="0" rIns="0"/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pl-PL" altLang="pl-PL" sz="1600">
                <a:solidFill>
                  <a:srgbClr val="ECF40A"/>
                </a:solidFill>
              </a:rPr>
              <a:t>+</a:t>
            </a:r>
            <a:r>
              <a:rPr lang="pl-PL" altLang="pl-PL" sz="1600">
                <a:solidFill>
                  <a:schemeClr val="bg1"/>
                </a:solidFill>
              </a:rPr>
              <a:t> </a:t>
            </a:r>
            <a:r>
              <a:rPr lang="pl-PL"/>
              <a:t>Kliknij, aby edytować</a:t>
            </a:r>
          </a:p>
        </p:txBody>
      </p:sp>
    </p:spTree>
    <p:extLst>
      <p:ext uri="{BB962C8B-B14F-4D97-AF65-F5344CB8AC3E}">
        <p14:creationId xmlns:p14="http://schemas.microsoft.com/office/powerpoint/2010/main" val="166869678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ytuł i zawartość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upa 6">
            <a:extLst>
              <a:ext uri="{FF2B5EF4-FFF2-40B4-BE49-F238E27FC236}">
                <a16:creationId xmlns:a16="http://schemas.microsoft.com/office/drawing/2014/main" id="{D82FD91D-28F8-1998-57B8-AD81CB02C19C}"/>
              </a:ext>
            </a:extLst>
          </p:cNvPr>
          <p:cNvGrpSpPr/>
          <p:nvPr userDrawn="1"/>
        </p:nvGrpSpPr>
        <p:grpSpPr>
          <a:xfrm rot="5400000">
            <a:off x="8727533" y="3397929"/>
            <a:ext cx="6858001" cy="62144"/>
            <a:chOff x="2198703" y="5557421"/>
            <a:chExt cx="4024544" cy="106532"/>
          </a:xfrm>
        </p:grpSpPr>
        <p:sp>
          <p:nvSpPr>
            <p:cNvPr id="8" name="Prostokąt 7">
              <a:extLst>
                <a:ext uri="{FF2B5EF4-FFF2-40B4-BE49-F238E27FC236}">
                  <a16:creationId xmlns:a16="http://schemas.microsoft.com/office/drawing/2014/main" id="{76F6FBFB-7748-983D-3413-5335F94E2B39}"/>
                </a:ext>
              </a:extLst>
            </p:cNvPr>
            <p:cNvSpPr/>
            <p:nvPr/>
          </p:nvSpPr>
          <p:spPr>
            <a:xfrm>
              <a:off x="2198703" y="5557421"/>
              <a:ext cx="1006136" cy="106532"/>
            </a:xfrm>
            <a:prstGeom prst="rect">
              <a:avLst/>
            </a:prstGeom>
            <a:solidFill>
              <a:srgbClr val="ECF40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9" name="Prostokąt 8">
              <a:extLst>
                <a:ext uri="{FF2B5EF4-FFF2-40B4-BE49-F238E27FC236}">
                  <a16:creationId xmlns:a16="http://schemas.microsoft.com/office/drawing/2014/main" id="{C6044192-E216-AD8C-1FBD-21B9D99E9E8B}"/>
                </a:ext>
              </a:extLst>
            </p:cNvPr>
            <p:cNvSpPr/>
            <p:nvPr/>
          </p:nvSpPr>
          <p:spPr>
            <a:xfrm>
              <a:off x="3204839" y="5557421"/>
              <a:ext cx="1006136" cy="106532"/>
            </a:xfrm>
            <a:prstGeom prst="rect">
              <a:avLst/>
            </a:prstGeom>
            <a:solidFill>
              <a:srgbClr val="FF00B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10" name="Prostokąt 9">
              <a:extLst>
                <a:ext uri="{FF2B5EF4-FFF2-40B4-BE49-F238E27FC236}">
                  <a16:creationId xmlns:a16="http://schemas.microsoft.com/office/drawing/2014/main" id="{88F43C36-8D00-AF55-B364-64F5E7B97552}"/>
                </a:ext>
              </a:extLst>
            </p:cNvPr>
            <p:cNvSpPr/>
            <p:nvPr/>
          </p:nvSpPr>
          <p:spPr>
            <a:xfrm>
              <a:off x="4210975" y="5557421"/>
              <a:ext cx="1006136" cy="106532"/>
            </a:xfrm>
            <a:prstGeom prst="rect">
              <a:avLst/>
            </a:prstGeom>
            <a:solidFill>
              <a:srgbClr val="6CE04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11" name="Prostokąt 10">
              <a:extLst>
                <a:ext uri="{FF2B5EF4-FFF2-40B4-BE49-F238E27FC236}">
                  <a16:creationId xmlns:a16="http://schemas.microsoft.com/office/drawing/2014/main" id="{BAFFB73D-146E-1A89-B759-97CBF8559D5A}"/>
                </a:ext>
              </a:extLst>
            </p:cNvPr>
            <p:cNvSpPr/>
            <p:nvPr/>
          </p:nvSpPr>
          <p:spPr>
            <a:xfrm>
              <a:off x="5217111" y="5557421"/>
              <a:ext cx="1006136" cy="106532"/>
            </a:xfrm>
            <a:prstGeom prst="rect">
              <a:avLst/>
            </a:prstGeom>
            <a:solidFill>
              <a:srgbClr val="00B2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</p:grpSp>
      <p:cxnSp>
        <p:nvCxnSpPr>
          <p:cNvPr id="19" name="Łącznik prosty 18">
            <a:extLst>
              <a:ext uri="{FF2B5EF4-FFF2-40B4-BE49-F238E27FC236}">
                <a16:creationId xmlns:a16="http://schemas.microsoft.com/office/drawing/2014/main" id="{1EB345CD-8132-8069-29F4-BA65DF7725A4}"/>
              </a:ext>
            </a:extLst>
          </p:cNvPr>
          <p:cNvCxnSpPr>
            <a:cxnSpLocks/>
          </p:cNvCxnSpPr>
          <p:nvPr userDrawn="1"/>
        </p:nvCxnSpPr>
        <p:spPr>
          <a:xfrm>
            <a:off x="11813818" y="1"/>
            <a:ext cx="0" cy="6857999"/>
          </a:xfrm>
          <a:prstGeom prst="line">
            <a:avLst/>
          </a:prstGeom>
          <a:ln>
            <a:solidFill>
              <a:schemeClr val="bg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Grupa 1">
            <a:extLst>
              <a:ext uri="{FF2B5EF4-FFF2-40B4-BE49-F238E27FC236}">
                <a16:creationId xmlns:a16="http://schemas.microsoft.com/office/drawing/2014/main" id="{B99137C5-F4C3-A4D6-C123-183C089A1200}"/>
              </a:ext>
            </a:extLst>
          </p:cNvPr>
          <p:cNvGrpSpPr/>
          <p:nvPr userDrawn="1"/>
        </p:nvGrpSpPr>
        <p:grpSpPr>
          <a:xfrm>
            <a:off x="335417" y="4668040"/>
            <a:ext cx="1747777" cy="1747777"/>
            <a:chOff x="862313" y="4696426"/>
            <a:chExt cx="1747777" cy="1747777"/>
          </a:xfrm>
        </p:grpSpPr>
        <p:cxnSp>
          <p:nvCxnSpPr>
            <p:cNvPr id="3" name="Łącznik prosty 2">
              <a:extLst>
                <a:ext uri="{FF2B5EF4-FFF2-40B4-BE49-F238E27FC236}">
                  <a16:creationId xmlns:a16="http://schemas.microsoft.com/office/drawing/2014/main" id="{F33AE075-8DAC-CCD8-EA5B-AEDF1951AA8E}"/>
                </a:ext>
              </a:extLst>
            </p:cNvPr>
            <p:cNvCxnSpPr/>
            <p:nvPr/>
          </p:nvCxnSpPr>
          <p:spPr>
            <a:xfrm>
              <a:off x="1736202" y="4696426"/>
              <a:ext cx="0" cy="1747777"/>
            </a:xfrm>
            <a:prstGeom prst="line">
              <a:avLst/>
            </a:prstGeom>
            <a:ln>
              <a:solidFill>
                <a:schemeClr val="bg2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" name="Łącznik prosty 3">
              <a:extLst>
                <a:ext uri="{FF2B5EF4-FFF2-40B4-BE49-F238E27FC236}">
                  <a16:creationId xmlns:a16="http://schemas.microsoft.com/office/drawing/2014/main" id="{42C03714-90E9-178E-940B-C27D62BCD32C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1736202" y="4696426"/>
              <a:ext cx="0" cy="1747777"/>
            </a:xfrm>
            <a:prstGeom prst="line">
              <a:avLst/>
            </a:prstGeom>
            <a:ln>
              <a:solidFill>
                <a:schemeClr val="bg2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8" name="Łącznik prosty 17">
            <a:extLst>
              <a:ext uri="{FF2B5EF4-FFF2-40B4-BE49-F238E27FC236}">
                <a16:creationId xmlns:a16="http://schemas.microsoft.com/office/drawing/2014/main" id="{91CCC00C-F58F-D902-EE0A-547F29DA35F8}"/>
              </a:ext>
            </a:extLst>
          </p:cNvPr>
          <p:cNvCxnSpPr>
            <a:cxnSpLocks/>
          </p:cNvCxnSpPr>
          <p:nvPr userDrawn="1"/>
        </p:nvCxnSpPr>
        <p:spPr>
          <a:xfrm>
            <a:off x="4412841" y="0"/>
            <a:ext cx="0" cy="6857999"/>
          </a:xfrm>
          <a:prstGeom prst="line">
            <a:avLst/>
          </a:prstGeom>
          <a:ln>
            <a:solidFill>
              <a:schemeClr val="bg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Łącznik prosty 19">
            <a:extLst>
              <a:ext uri="{FF2B5EF4-FFF2-40B4-BE49-F238E27FC236}">
                <a16:creationId xmlns:a16="http://schemas.microsoft.com/office/drawing/2014/main" id="{84CB64D5-9498-A2AB-1EBA-987C78428D96}"/>
              </a:ext>
            </a:extLst>
          </p:cNvPr>
          <p:cNvCxnSpPr>
            <a:cxnSpLocks/>
          </p:cNvCxnSpPr>
          <p:nvPr userDrawn="1"/>
        </p:nvCxnSpPr>
        <p:spPr>
          <a:xfrm>
            <a:off x="6455146" y="0"/>
            <a:ext cx="0" cy="6858001"/>
          </a:xfrm>
          <a:prstGeom prst="line">
            <a:avLst/>
          </a:prstGeom>
          <a:ln>
            <a:solidFill>
              <a:schemeClr val="bg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Łącznik prosty 20">
            <a:extLst>
              <a:ext uri="{FF2B5EF4-FFF2-40B4-BE49-F238E27FC236}">
                <a16:creationId xmlns:a16="http://schemas.microsoft.com/office/drawing/2014/main" id="{4051CBEE-7DC8-594C-FE6F-222B062F5508}"/>
              </a:ext>
            </a:extLst>
          </p:cNvPr>
          <p:cNvCxnSpPr>
            <a:cxnSpLocks/>
          </p:cNvCxnSpPr>
          <p:nvPr userDrawn="1"/>
        </p:nvCxnSpPr>
        <p:spPr>
          <a:xfrm>
            <a:off x="9290305" y="1"/>
            <a:ext cx="0" cy="6857999"/>
          </a:xfrm>
          <a:prstGeom prst="line">
            <a:avLst/>
          </a:prstGeom>
          <a:ln>
            <a:solidFill>
              <a:schemeClr val="bg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Symbol zastępczy obrazu 2">
            <a:extLst>
              <a:ext uri="{FF2B5EF4-FFF2-40B4-BE49-F238E27FC236}">
                <a16:creationId xmlns:a16="http://schemas.microsoft.com/office/drawing/2014/main" id="{5CEEA8EE-3A77-7EEE-72E6-5892E06FCE0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417237" y="1741324"/>
            <a:ext cx="2033514" cy="292671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24" name="Symbol zastępczy obrazu 2">
            <a:extLst>
              <a:ext uri="{FF2B5EF4-FFF2-40B4-BE49-F238E27FC236}">
                <a16:creationId xmlns:a16="http://schemas.microsoft.com/office/drawing/2014/main" id="{A6686881-4BFA-E97F-186D-11CEBA3ACAAA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6459538" y="608479"/>
            <a:ext cx="2821977" cy="444948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26" name="Symbol zastępczy obrazu 2">
            <a:extLst>
              <a:ext uri="{FF2B5EF4-FFF2-40B4-BE49-F238E27FC236}">
                <a16:creationId xmlns:a16="http://schemas.microsoft.com/office/drawing/2014/main" id="{7476D06D-44DC-691B-C5CC-28ECCAC548FB}"/>
              </a:ext>
            </a:extLst>
          </p:cNvPr>
          <p:cNvSpPr>
            <a:spLocks noGrp="1"/>
          </p:cNvSpPr>
          <p:nvPr>
            <p:ph type="pic" idx="11"/>
          </p:nvPr>
        </p:nvSpPr>
        <p:spPr>
          <a:xfrm>
            <a:off x="9290304" y="1040062"/>
            <a:ext cx="2523513" cy="328168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27" name="Symbol zastępczy tekstu 3">
            <a:extLst>
              <a:ext uri="{FF2B5EF4-FFF2-40B4-BE49-F238E27FC236}">
                <a16:creationId xmlns:a16="http://schemas.microsoft.com/office/drawing/2014/main" id="{6171EB27-5FC1-D263-DD9D-4FB6426FA41C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306200" y="1316072"/>
            <a:ext cx="3625431" cy="2819048"/>
          </a:xfrm>
        </p:spPr>
        <p:txBody>
          <a:bodyPr lIns="0" rIns="0"/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pl-PL"/>
              <a:t>Kliknij, aby edytować style wzorca tekstu </a:t>
            </a:r>
            <a:r>
              <a:rPr lang="pl-PL" sz="1600" err="1"/>
              <a:t>Lorem</a:t>
            </a:r>
            <a:r>
              <a:rPr lang="pl-PL" sz="1600"/>
              <a:t> </a:t>
            </a:r>
            <a:r>
              <a:rPr lang="pl-PL" sz="1600" err="1"/>
              <a:t>ipsum</a:t>
            </a:r>
            <a:r>
              <a:rPr lang="pl-PL" sz="1600"/>
              <a:t> </a:t>
            </a:r>
            <a:r>
              <a:rPr lang="pl-PL" sz="1600" err="1"/>
              <a:t>dolor</a:t>
            </a:r>
            <a:r>
              <a:rPr lang="pl-PL" sz="1600"/>
              <a:t> sit </a:t>
            </a:r>
            <a:r>
              <a:rPr lang="pl-PL" sz="1600" err="1"/>
              <a:t>amet</a:t>
            </a:r>
            <a:r>
              <a:rPr lang="pl-PL" sz="1600"/>
              <a:t>, </a:t>
            </a:r>
            <a:r>
              <a:rPr lang="pl-PL" sz="1600" err="1"/>
              <a:t>consectetur</a:t>
            </a:r>
            <a:r>
              <a:rPr lang="pl-PL" sz="1600"/>
              <a:t> </a:t>
            </a:r>
            <a:r>
              <a:rPr lang="pl-PL" sz="1600" err="1"/>
              <a:t>adipisicing</a:t>
            </a:r>
            <a:r>
              <a:rPr lang="pl-PL" sz="1600"/>
              <a:t> elit, </a:t>
            </a:r>
            <a:r>
              <a:rPr lang="pl-PL" sz="1600" err="1"/>
              <a:t>sed</a:t>
            </a:r>
            <a:r>
              <a:rPr lang="pl-PL" sz="1600"/>
              <a:t> do </a:t>
            </a:r>
            <a:r>
              <a:rPr lang="pl-PL" sz="1600" err="1"/>
              <a:t>eiusmod</a:t>
            </a:r>
            <a:r>
              <a:rPr lang="pl-PL" sz="1600"/>
              <a:t> </a:t>
            </a:r>
            <a:r>
              <a:rPr lang="pl-PL" sz="1600" err="1"/>
              <a:t>tempor</a:t>
            </a:r>
            <a:r>
              <a:rPr lang="pl-PL" sz="1600"/>
              <a:t> </a:t>
            </a:r>
            <a:r>
              <a:rPr lang="pl-PL" sz="1600" err="1"/>
              <a:t>incididunt</a:t>
            </a:r>
            <a:r>
              <a:rPr lang="pl-PL" sz="1600"/>
              <a:t> </a:t>
            </a:r>
            <a:r>
              <a:rPr lang="pl-PL" sz="1600" err="1"/>
              <a:t>ut</a:t>
            </a:r>
            <a:r>
              <a:rPr lang="pl-PL" sz="1600"/>
              <a:t> </a:t>
            </a:r>
            <a:r>
              <a:rPr lang="pl-PL" sz="1600" err="1"/>
              <a:t>labore</a:t>
            </a:r>
            <a:r>
              <a:rPr lang="pl-PL" sz="1600"/>
              <a:t> et </a:t>
            </a:r>
            <a:r>
              <a:rPr lang="pl-PL" sz="1600" err="1"/>
              <a:t>dolore</a:t>
            </a:r>
            <a:r>
              <a:rPr lang="pl-PL" sz="1600"/>
              <a:t> </a:t>
            </a:r>
            <a:r>
              <a:rPr lang="pl-PL" sz="1600" err="1"/>
              <a:t>magna</a:t>
            </a:r>
            <a:r>
              <a:rPr lang="pl-PL" sz="1600"/>
              <a:t> </a:t>
            </a:r>
            <a:r>
              <a:rPr lang="pl-PL" sz="1600" err="1"/>
              <a:t>aliqua</a:t>
            </a:r>
            <a:r>
              <a:rPr lang="pl-PL" sz="1600"/>
              <a:t>.</a:t>
            </a:r>
          </a:p>
          <a:p>
            <a:pPr lvl="0"/>
            <a:endParaRPr lang="pl-PL"/>
          </a:p>
        </p:txBody>
      </p:sp>
      <p:sp>
        <p:nvSpPr>
          <p:cNvPr id="28" name="Symbol zastępczy tekstu 3">
            <a:extLst>
              <a:ext uri="{FF2B5EF4-FFF2-40B4-BE49-F238E27FC236}">
                <a16:creationId xmlns:a16="http://schemas.microsoft.com/office/drawing/2014/main" id="{0321A246-DCA0-15B4-E641-AD263BD48DA4}"/>
              </a:ext>
            </a:extLst>
          </p:cNvPr>
          <p:cNvSpPr>
            <a:spLocks noGrp="1"/>
          </p:cNvSpPr>
          <p:nvPr>
            <p:ph type="body" sz="half" idx="12" hasCustomPrompt="1"/>
          </p:nvPr>
        </p:nvSpPr>
        <p:spPr>
          <a:xfrm>
            <a:off x="4650068" y="5364481"/>
            <a:ext cx="1567850" cy="1051336"/>
          </a:xfrm>
        </p:spPr>
        <p:txBody>
          <a:bodyPr wrap="square" lIns="0" rIns="0">
            <a:noAutofit/>
          </a:bodyPr>
          <a:lstStyle>
            <a:lvl1pPr marL="0" indent="0">
              <a:buNone/>
              <a:defRPr lang="pl-PL" sz="1100" strike="noStrike" dirty="0" smtClean="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pl-PL"/>
              <a:t>Kliknij, aby edytować style wzorca tekstu </a:t>
            </a:r>
          </a:p>
        </p:txBody>
      </p:sp>
      <p:sp>
        <p:nvSpPr>
          <p:cNvPr id="29" name="Symbol zastępczy tekstu 3">
            <a:extLst>
              <a:ext uri="{FF2B5EF4-FFF2-40B4-BE49-F238E27FC236}">
                <a16:creationId xmlns:a16="http://schemas.microsoft.com/office/drawing/2014/main" id="{3A2EBD63-923D-3970-703C-5333A288557B}"/>
              </a:ext>
            </a:extLst>
          </p:cNvPr>
          <p:cNvSpPr>
            <a:spLocks noGrp="1"/>
          </p:cNvSpPr>
          <p:nvPr>
            <p:ph type="body" sz="half" idx="13"/>
          </p:nvPr>
        </p:nvSpPr>
        <p:spPr>
          <a:xfrm>
            <a:off x="4650068" y="4754881"/>
            <a:ext cx="1567850" cy="609600"/>
          </a:xfrm>
        </p:spPr>
        <p:txBody>
          <a:bodyPr wrap="square" lIns="0" rIns="0">
            <a:noAutofit/>
          </a:bodyPr>
          <a:lstStyle>
            <a:lvl1pPr marL="0" indent="0">
              <a:buNone/>
              <a:defRPr lang="pl-PL" sz="3200" strike="noStrike" dirty="0" smtClean="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pl-PL"/>
              <a:t>Kliknij</a:t>
            </a:r>
          </a:p>
        </p:txBody>
      </p:sp>
      <p:sp>
        <p:nvSpPr>
          <p:cNvPr id="30" name="Symbol zastępczy tekstu 3">
            <a:extLst>
              <a:ext uri="{FF2B5EF4-FFF2-40B4-BE49-F238E27FC236}">
                <a16:creationId xmlns:a16="http://schemas.microsoft.com/office/drawing/2014/main" id="{BCBE4015-67A9-2FB2-7F21-FE3B978B94C6}"/>
              </a:ext>
            </a:extLst>
          </p:cNvPr>
          <p:cNvSpPr>
            <a:spLocks noGrp="1"/>
          </p:cNvSpPr>
          <p:nvPr>
            <p:ph type="body" sz="half" idx="14" hasCustomPrompt="1"/>
          </p:nvPr>
        </p:nvSpPr>
        <p:spPr>
          <a:xfrm>
            <a:off x="9497391" y="5029201"/>
            <a:ext cx="2080566" cy="1051336"/>
          </a:xfrm>
        </p:spPr>
        <p:txBody>
          <a:bodyPr wrap="square" lIns="0" rIns="0">
            <a:noAutofit/>
          </a:bodyPr>
          <a:lstStyle>
            <a:lvl1pPr marL="0" indent="0">
              <a:buNone/>
              <a:defRPr lang="pl-PL" sz="1100" strike="noStrike" dirty="0" smtClean="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pl-PL"/>
              <a:t>Kliknij, aby edytować style wzorca tekstu </a:t>
            </a:r>
          </a:p>
        </p:txBody>
      </p:sp>
      <p:sp>
        <p:nvSpPr>
          <p:cNvPr id="31" name="Symbol zastępczy tekstu 3">
            <a:extLst>
              <a:ext uri="{FF2B5EF4-FFF2-40B4-BE49-F238E27FC236}">
                <a16:creationId xmlns:a16="http://schemas.microsoft.com/office/drawing/2014/main" id="{3F644C82-0F13-A6F2-6C8C-973A07980E0E}"/>
              </a:ext>
            </a:extLst>
          </p:cNvPr>
          <p:cNvSpPr>
            <a:spLocks noGrp="1"/>
          </p:cNvSpPr>
          <p:nvPr>
            <p:ph type="body" sz="half" idx="15"/>
          </p:nvPr>
        </p:nvSpPr>
        <p:spPr>
          <a:xfrm>
            <a:off x="9497391" y="4419601"/>
            <a:ext cx="2080566" cy="609600"/>
          </a:xfrm>
        </p:spPr>
        <p:txBody>
          <a:bodyPr wrap="square" lIns="0" rIns="0">
            <a:noAutofit/>
          </a:bodyPr>
          <a:lstStyle>
            <a:lvl1pPr marL="0" indent="0">
              <a:buNone/>
              <a:defRPr lang="pl-PL" sz="3200" strike="noStrike" dirty="0" smtClean="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pl-PL"/>
              <a:t>Kliknij</a:t>
            </a:r>
          </a:p>
        </p:txBody>
      </p:sp>
      <p:sp>
        <p:nvSpPr>
          <p:cNvPr id="32" name="Symbol zastępczy tekstu 3">
            <a:extLst>
              <a:ext uri="{FF2B5EF4-FFF2-40B4-BE49-F238E27FC236}">
                <a16:creationId xmlns:a16="http://schemas.microsoft.com/office/drawing/2014/main" id="{93B63C0C-224B-D58D-ECC5-1B152B268B71}"/>
              </a:ext>
            </a:extLst>
          </p:cNvPr>
          <p:cNvSpPr>
            <a:spLocks noGrp="1"/>
          </p:cNvSpPr>
          <p:nvPr>
            <p:ph type="body" sz="half" idx="16" hasCustomPrompt="1"/>
          </p:nvPr>
        </p:nvSpPr>
        <p:spPr>
          <a:xfrm>
            <a:off x="6660863" y="5764493"/>
            <a:ext cx="2392205" cy="1051336"/>
          </a:xfrm>
        </p:spPr>
        <p:txBody>
          <a:bodyPr wrap="square" lIns="0" rIns="0">
            <a:noAutofit/>
          </a:bodyPr>
          <a:lstStyle>
            <a:lvl1pPr marL="0" indent="0">
              <a:buNone/>
              <a:defRPr lang="pl-PL" sz="1100" strike="noStrike" dirty="0" smtClean="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pl-PL"/>
              <a:t>Kliknij, aby edytować style wzorca tekstu </a:t>
            </a:r>
          </a:p>
        </p:txBody>
      </p:sp>
      <p:sp>
        <p:nvSpPr>
          <p:cNvPr id="33" name="Symbol zastępczy tekstu 3">
            <a:extLst>
              <a:ext uri="{FF2B5EF4-FFF2-40B4-BE49-F238E27FC236}">
                <a16:creationId xmlns:a16="http://schemas.microsoft.com/office/drawing/2014/main" id="{DF1937F4-75A0-870D-61B4-BEC111587001}"/>
              </a:ext>
            </a:extLst>
          </p:cNvPr>
          <p:cNvSpPr>
            <a:spLocks noGrp="1"/>
          </p:cNvSpPr>
          <p:nvPr>
            <p:ph type="body" sz="half" idx="17"/>
          </p:nvPr>
        </p:nvSpPr>
        <p:spPr>
          <a:xfrm>
            <a:off x="6660863" y="5154893"/>
            <a:ext cx="2392205" cy="609600"/>
          </a:xfrm>
        </p:spPr>
        <p:txBody>
          <a:bodyPr wrap="square" lIns="0" rIns="0">
            <a:noAutofit/>
          </a:bodyPr>
          <a:lstStyle>
            <a:lvl1pPr marL="0" indent="0">
              <a:buNone/>
              <a:defRPr lang="pl-PL" sz="3200" strike="noStrike" dirty="0" smtClean="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pl-PL"/>
              <a:t>Kliknij</a:t>
            </a:r>
          </a:p>
        </p:txBody>
      </p:sp>
      <p:sp>
        <p:nvSpPr>
          <p:cNvPr id="34" name="Symbol zastępczy tekstu 3">
            <a:extLst>
              <a:ext uri="{FF2B5EF4-FFF2-40B4-BE49-F238E27FC236}">
                <a16:creationId xmlns:a16="http://schemas.microsoft.com/office/drawing/2014/main" id="{96304C9F-4C2B-D275-F972-EA3255B6C3A0}"/>
              </a:ext>
            </a:extLst>
          </p:cNvPr>
          <p:cNvSpPr>
            <a:spLocks noGrp="1"/>
          </p:cNvSpPr>
          <p:nvPr>
            <p:ph type="body" sz="half" idx="18" hasCustomPrompt="1"/>
          </p:nvPr>
        </p:nvSpPr>
        <p:spPr>
          <a:xfrm>
            <a:off x="306200" y="379680"/>
            <a:ext cx="3625432" cy="403472"/>
          </a:xfrm>
        </p:spPr>
        <p:txBody>
          <a:bodyPr lIns="0" rIns="0"/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pl-PL" altLang="pl-PL" sz="1600">
                <a:solidFill>
                  <a:srgbClr val="ECF40A"/>
                </a:solidFill>
              </a:rPr>
              <a:t>+</a:t>
            </a:r>
            <a:r>
              <a:rPr lang="pl-PL" altLang="pl-PL" sz="1600">
                <a:solidFill>
                  <a:schemeClr val="bg1"/>
                </a:solidFill>
              </a:rPr>
              <a:t> </a:t>
            </a:r>
            <a:r>
              <a:rPr lang="pl-PL"/>
              <a:t>Kliknij, aby edytować</a:t>
            </a:r>
          </a:p>
        </p:txBody>
      </p:sp>
    </p:spTree>
    <p:extLst>
      <p:ext uri="{BB962C8B-B14F-4D97-AF65-F5344CB8AC3E}">
        <p14:creationId xmlns:p14="http://schemas.microsoft.com/office/powerpoint/2010/main" val="165381528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Tytuł i zawartość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upa 6">
            <a:extLst>
              <a:ext uri="{FF2B5EF4-FFF2-40B4-BE49-F238E27FC236}">
                <a16:creationId xmlns:a16="http://schemas.microsoft.com/office/drawing/2014/main" id="{D82FD91D-28F8-1998-57B8-AD81CB02C19C}"/>
              </a:ext>
            </a:extLst>
          </p:cNvPr>
          <p:cNvGrpSpPr/>
          <p:nvPr userDrawn="1"/>
        </p:nvGrpSpPr>
        <p:grpSpPr>
          <a:xfrm rot="5400000">
            <a:off x="8727533" y="3397929"/>
            <a:ext cx="6858001" cy="62144"/>
            <a:chOff x="2198703" y="5557421"/>
            <a:chExt cx="4024544" cy="106532"/>
          </a:xfrm>
        </p:grpSpPr>
        <p:sp>
          <p:nvSpPr>
            <p:cNvPr id="8" name="Prostokąt 7">
              <a:extLst>
                <a:ext uri="{FF2B5EF4-FFF2-40B4-BE49-F238E27FC236}">
                  <a16:creationId xmlns:a16="http://schemas.microsoft.com/office/drawing/2014/main" id="{76F6FBFB-7748-983D-3413-5335F94E2B39}"/>
                </a:ext>
              </a:extLst>
            </p:cNvPr>
            <p:cNvSpPr/>
            <p:nvPr/>
          </p:nvSpPr>
          <p:spPr>
            <a:xfrm>
              <a:off x="2198703" y="5557421"/>
              <a:ext cx="1006136" cy="106532"/>
            </a:xfrm>
            <a:prstGeom prst="rect">
              <a:avLst/>
            </a:prstGeom>
            <a:solidFill>
              <a:srgbClr val="ECF40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9" name="Prostokąt 8">
              <a:extLst>
                <a:ext uri="{FF2B5EF4-FFF2-40B4-BE49-F238E27FC236}">
                  <a16:creationId xmlns:a16="http://schemas.microsoft.com/office/drawing/2014/main" id="{C6044192-E216-AD8C-1FBD-21B9D99E9E8B}"/>
                </a:ext>
              </a:extLst>
            </p:cNvPr>
            <p:cNvSpPr/>
            <p:nvPr/>
          </p:nvSpPr>
          <p:spPr>
            <a:xfrm>
              <a:off x="3204839" y="5557421"/>
              <a:ext cx="1006136" cy="106532"/>
            </a:xfrm>
            <a:prstGeom prst="rect">
              <a:avLst/>
            </a:prstGeom>
            <a:solidFill>
              <a:srgbClr val="FF00B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10" name="Prostokąt 9">
              <a:extLst>
                <a:ext uri="{FF2B5EF4-FFF2-40B4-BE49-F238E27FC236}">
                  <a16:creationId xmlns:a16="http://schemas.microsoft.com/office/drawing/2014/main" id="{88F43C36-8D00-AF55-B364-64F5E7B97552}"/>
                </a:ext>
              </a:extLst>
            </p:cNvPr>
            <p:cNvSpPr/>
            <p:nvPr/>
          </p:nvSpPr>
          <p:spPr>
            <a:xfrm>
              <a:off x="4210975" y="5557421"/>
              <a:ext cx="1006136" cy="106532"/>
            </a:xfrm>
            <a:prstGeom prst="rect">
              <a:avLst/>
            </a:prstGeom>
            <a:solidFill>
              <a:srgbClr val="6CE04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11" name="Prostokąt 10">
              <a:extLst>
                <a:ext uri="{FF2B5EF4-FFF2-40B4-BE49-F238E27FC236}">
                  <a16:creationId xmlns:a16="http://schemas.microsoft.com/office/drawing/2014/main" id="{BAFFB73D-146E-1A89-B759-97CBF8559D5A}"/>
                </a:ext>
              </a:extLst>
            </p:cNvPr>
            <p:cNvSpPr/>
            <p:nvPr/>
          </p:nvSpPr>
          <p:spPr>
            <a:xfrm>
              <a:off x="5217111" y="5557421"/>
              <a:ext cx="1006136" cy="106532"/>
            </a:xfrm>
            <a:prstGeom prst="rect">
              <a:avLst/>
            </a:prstGeom>
            <a:solidFill>
              <a:srgbClr val="00B2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</p:grpSp>
      <p:cxnSp>
        <p:nvCxnSpPr>
          <p:cNvPr id="19" name="Łącznik prosty 18">
            <a:extLst>
              <a:ext uri="{FF2B5EF4-FFF2-40B4-BE49-F238E27FC236}">
                <a16:creationId xmlns:a16="http://schemas.microsoft.com/office/drawing/2014/main" id="{1EB345CD-8132-8069-29F4-BA65DF7725A4}"/>
              </a:ext>
            </a:extLst>
          </p:cNvPr>
          <p:cNvCxnSpPr>
            <a:cxnSpLocks/>
          </p:cNvCxnSpPr>
          <p:nvPr userDrawn="1"/>
        </p:nvCxnSpPr>
        <p:spPr>
          <a:xfrm>
            <a:off x="11813818" y="1"/>
            <a:ext cx="0" cy="6857999"/>
          </a:xfrm>
          <a:prstGeom prst="line">
            <a:avLst/>
          </a:prstGeom>
          <a:ln>
            <a:solidFill>
              <a:schemeClr val="bg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Symbol zastępczy tekstu 3">
            <a:extLst>
              <a:ext uri="{FF2B5EF4-FFF2-40B4-BE49-F238E27FC236}">
                <a16:creationId xmlns:a16="http://schemas.microsoft.com/office/drawing/2014/main" id="{6171EB27-5FC1-D263-DD9D-4FB6426FA41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06201" y="1128982"/>
            <a:ext cx="3787652" cy="1199554"/>
          </a:xfrm>
        </p:spPr>
        <p:txBody>
          <a:bodyPr lIns="0" rIns="0">
            <a:noAutofit/>
          </a:bodyPr>
          <a:lstStyle>
            <a:lvl1pPr marL="0" indent="0">
              <a:buNone/>
              <a:defRPr sz="3200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pl-PL"/>
              <a:t>Kliknij, aby edytować style wzorca tekstu</a:t>
            </a:r>
          </a:p>
        </p:txBody>
      </p:sp>
      <p:sp>
        <p:nvSpPr>
          <p:cNvPr id="2" name="Prostokąt 1">
            <a:extLst>
              <a:ext uri="{FF2B5EF4-FFF2-40B4-BE49-F238E27FC236}">
                <a16:creationId xmlns:a16="http://schemas.microsoft.com/office/drawing/2014/main" id="{17C31870-57D2-C984-1421-D3121500A13C}"/>
              </a:ext>
            </a:extLst>
          </p:cNvPr>
          <p:cNvSpPr/>
          <p:nvPr userDrawn="1"/>
        </p:nvSpPr>
        <p:spPr>
          <a:xfrm>
            <a:off x="4405495" y="-13554"/>
            <a:ext cx="297991" cy="6871554"/>
          </a:xfrm>
          <a:prstGeom prst="rect">
            <a:avLst/>
          </a:prstGeom>
          <a:gradFill>
            <a:gsLst>
              <a:gs pos="0">
                <a:srgbClr val="FF0000"/>
              </a:gs>
              <a:gs pos="50000">
                <a:srgbClr val="FFC000"/>
              </a:gs>
              <a:gs pos="100000">
                <a:srgbClr val="ECF40A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schemeClr val="bg1"/>
              </a:solidFill>
            </a:endParaRPr>
          </a:p>
        </p:txBody>
      </p:sp>
      <p:cxnSp>
        <p:nvCxnSpPr>
          <p:cNvPr id="12" name="Łącznik prosty 11">
            <a:extLst>
              <a:ext uri="{FF2B5EF4-FFF2-40B4-BE49-F238E27FC236}">
                <a16:creationId xmlns:a16="http://schemas.microsoft.com/office/drawing/2014/main" id="{1B950DE9-FCAA-E808-78E8-F3EC204A1C6D}"/>
              </a:ext>
            </a:extLst>
          </p:cNvPr>
          <p:cNvCxnSpPr>
            <a:cxnSpLocks/>
          </p:cNvCxnSpPr>
          <p:nvPr userDrawn="1"/>
        </p:nvCxnSpPr>
        <p:spPr>
          <a:xfrm flipH="1">
            <a:off x="4703486" y="2282610"/>
            <a:ext cx="7119017" cy="0"/>
          </a:xfrm>
          <a:prstGeom prst="line">
            <a:avLst/>
          </a:prstGeom>
          <a:ln>
            <a:solidFill>
              <a:schemeClr val="bg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Łącznik prosty 12">
            <a:extLst>
              <a:ext uri="{FF2B5EF4-FFF2-40B4-BE49-F238E27FC236}">
                <a16:creationId xmlns:a16="http://schemas.microsoft.com/office/drawing/2014/main" id="{DC41080C-E62C-9E08-FA5B-D41FAB287BBC}"/>
              </a:ext>
            </a:extLst>
          </p:cNvPr>
          <p:cNvCxnSpPr>
            <a:cxnSpLocks/>
          </p:cNvCxnSpPr>
          <p:nvPr userDrawn="1"/>
        </p:nvCxnSpPr>
        <p:spPr>
          <a:xfrm flipH="1">
            <a:off x="4703486" y="4561831"/>
            <a:ext cx="7119017" cy="0"/>
          </a:xfrm>
          <a:prstGeom prst="line">
            <a:avLst/>
          </a:prstGeom>
          <a:ln>
            <a:solidFill>
              <a:schemeClr val="bg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Łącznik prosty 15">
            <a:extLst>
              <a:ext uri="{FF2B5EF4-FFF2-40B4-BE49-F238E27FC236}">
                <a16:creationId xmlns:a16="http://schemas.microsoft.com/office/drawing/2014/main" id="{3059EE1F-9677-EF73-4C2E-B6510A74C991}"/>
              </a:ext>
            </a:extLst>
          </p:cNvPr>
          <p:cNvCxnSpPr>
            <a:cxnSpLocks/>
          </p:cNvCxnSpPr>
          <p:nvPr userDrawn="1"/>
        </p:nvCxnSpPr>
        <p:spPr>
          <a:xfrm flipH="1">
            <a:off x="4405495" y="4562799"/>
            <a:ext cx="29799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Łącznik prosty 16">
            <a:extLst>
              <a:ext uri="{FF2B5EF4-FFF2-40B4-BE49-F238E27FC236}">
                <a16:creationId xmlns:a16="http://schemas.microsoft.com/office/drawing/2014/main" id="{DA68EDE2-BA28-EA56-8B45-ABCF1FB28E66}"/>
              </a:ext>
            </a:extLst>
          </p:cNvPr>
          <p:cNvCxnSpPr>
            <a:cxnSpLocks/>
          </p:cNvCxnSpPr>
          <p:nvPr userDrawn="1"/>
        </p:nvCxnSpPr>
        <p:spPr>
          <a:xfrm flipH="1">
            <a:off x="4405495" y="2280914"/>
            <a:ext cx="29799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Symbol zastępczy tekstu 3">
            <a:extLst>
              <a:ext uri="{FF2B5EF4-FFF2-40B4-BE49-F238E27FC236}">
                <a16:creationId xmlns:a16="http://schemas.microsoft.com/office/drawing/2014/main" id="{1469C145-21E9-4EBF-E308-1694F28A8F4F}"/>
              </a:ext>
            </a:extLst>
          </p:cNvPr>
          <p:cNvSpPr>
            <a:spLocks noGrp="1"/>
          </p:cNvSpPr>
          <p:nvPr>
            <p:ph type="body" sz="half" idx="20" hasCustomPrompt="1"/>
          </p:nvPr>
        </p:nvSpPr>
        <p:spPr>
          <a:xfrm>
            <a:off x="369496" y="3810001"/>
            <a:ext cx="3724355" cy="1919018"/>
          </a:xfrm>
        </p:spPr>
        <p:txBody>
          <a:bodyPr wrap="square" lIns="0" rIns="0">
            <a:noAutofit/>
          </a:bodyPr>
          <a:lstStyle>
            <a:lvl1pPr marL="0" indent="0">
              <a:buNone/>
              <a:defRPr lang="pl-PL" sz="1100" strike="noStrike" dirty="0" smtClean="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pl-PL"/>
              <a:t>Kliknij, aby edytować style wzorca tekstu 1</a:t>
            </a:r>
          </a:p>
        </p:txBody>
      </p:sp>
      <p:sp>
        <p:nvSpPr>
          <p:cNvPr id="20" name="Symbol zastępczy tekstu 3">
            <a:extLst>
              <a:ext uri="{FF2B5EF4-FFF2-40B4-BE49-F238E27FC236}">
                <a16:creationId xmlns:a16="http://schemas.microsoft.com/office/drawing/2014/main" id="{DACFFB23-2088-FF12-35D2-4831CF55404B}"/>
              </a:ext>
            </a:extLst>
          </p:cNvPr>
          <p:cNvSpPr>
            <a:spLocks noGrp="1"/>
          </p:cNvSpPr>
          <p:nvPr>
            <p:ph type="body" sz="half" idx="21" hasCustomPrompt="1"/>
          </p:nvPr>
        </p:nvSpPr>
        <p:spPr>
          <a:xfrm>
            <a:off x="359927" y="2773734"/>
            <a:ext cx="3733925" cy="874342"/>
          </a:xfrm>
        </p:spPr>
        <p:txBody>
          <a:bodyPr wrap="square" lIns="0" rIns="0">
            <a:noAutofit/>
          </a:bodyPr>
          <a:lstStyle>
            <a:lvl1pPr marL="0" indent="0">
              <a:buNone/>
              <a:defRPr lang="pl-PL" sz="2200" strike="noStrike" dirty="0" smtClean="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pl-PL"/>
              <a:t>Kliknij, aby edytować style wzorca tekstu 1</a:t>
            </a:r>
          </a:p>
        </p:txBody>
      </p:sp>
      <p:sp>
        <p:nvSpPr>
          <p:cNvPr id="21" name="Symbol zastępczy tekstu 3">
            <a:extLst>
              <a:ext uri="{FF2B5EF4-FFF2-40B4-BE49-F238E27FC236}">
                <a16:creationId xmlns:a16="http://schemas.microsoft.com/office/drawing/2014/main" id="{6A55124F-D824-B58C-FE1B-558D37944664}"/>
              </a:ext>
            </a:extLst>
          </p:cNvPr>
          <p:cNvSpPr>
            <a:spLocks noGrp="1"/>
          </p:cNvSpPr>
          <p:nvPr>
            <p:ph type="body" sz="half" idx="18" hasCustomPrompt="1"/>
          </p:nvPr>
        </p:nvSpPr>
        <p:spPr>
          <a:xfrm>
            <a:off x="306200" y="379680"/>
            <a:ext cx="3625432" cy="403472"/>
          </a:xfrm>
        </p:spPr>
        <p:txBody>
          <a:bodyPr lIns="0" rIns="0"/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pl-PL" altLang="pl-PL" sz="1600">
                <a:solidFill>
                  <a:srgbClr val="ECF40A"/>
                </a:solidFill>
              </a:rPr>
              <a:t>+</a:t>
            </a:r>
            <a:r>
              <a:rPr lang="pl-PL" altLang="pl-PL" sz="1600">
                <a:solidFill>
                  <a:schemeClr val="bg1"/>
                </a:solidFill>
              </a:rPr>
              <a:t> </a:t>
            </a:r>
            <a:r>
              <a:rPr lang="pl-PL"/>
              <a:t>Kliknij, aby edytować</a:t>
            </a:r>
          </a:p>
        </p:txBody>
      </p:sp>
      <p:sp>
        <p:nvSpPr>
          <p:cNvPr id="22" name="Symbol zastępczy tekstu 3">
            <a:extLst>
              <a:ext uri="{FF2B5EF4-FFF2-40B4-BE49-F238E27FC236}">
                <a16:creationId xmlns:a16="http://schemas.microsoft.com/office/drawing/2014/main" id="{92D5F8BC-3F55-86BC-E37D-D66B1EF81064}"/>
              </a:ext>
            </a:extLst>
          </p:cNvPr>
          <p:cNvSpPr>
            <a:spLocks noGrp="1"/>
          </p:cNvSpPr>
          <p:nvPr>
            <p:ph type="body" sz="half" idx="22" hasCustomPrompt="1"/>
          </p:nvPr>
        </p:nvSpPr>
        <p:spPr>
          <a:xfrm>
            <a:off x="5150528" y="3429000"/>
            <a:ext cx="6184222" cy="914397"/>
          </a:xfrm>
        </p:spPr>
        <p:txBody>
          <a:bodyPr wrap="square" lIns="0" rIns="0">
            <a:noAutofit/>
          </a:bodyPr>
          <a:lstStyle>
            <a:lvl1pPr marL="0" indent="0">
              <a:buNone/>
              <a:defRPr lang="pl-PL" sz="1100" strike="noStrike" dirty="0" smtClean="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pl-PL"/>
              <a:t>Kliknij, aby edytować style wzorca tekstu 1</a:t>
            </a:r>
          </a:p>
        </p:txBody>
      </p:sp>
      <p:sp>
        <p:nvSpPr>
          <p:cNvPr id="23" name="Symbol zastępczy tekstu 3">
            <a:extLst>
              <a:ext uri="{FF2B5EF4-FFF2-40B4-BE49-F238E27FC236}">
                <a16:creationId xmlns:a16="http://schemas.microsoft.com/office/drawing/2014/main" id="{4E9EFFB5-E340-A282-F8CB-4BD089BE3E95}"/>
              </a:ext>
            </a:extLst>
          </p:cNvPr>
          <p:cNvSpPr>
            <a:spLocks noGrp="1"/>
          </p:cNvSpPr>
          <p:nvPr>
            <p:ph type="body" sz="half" idx="23" hasCustomPrompt="1"/>
          </p:nvPr>
        </p:nvSpPr>
        <p:spPr>
          <a:xfrm>
            <a:off x="5140959" y="2773734"/>
            <a:ext cx="6200113" cy="502865"/>
          </a:xfrm>
        </p:spPr>
        <p:txBody>
          <a:bodyPr wrap="square" lIns="0" rIns="0">
            <a:noAutofit/>
          </a:bodyPr>
          <a:lstStyle>
            <a:lvl1pPr marL="0" indent="0">
              <a:buNone/>
              <a:defRPr lang="pl-PL" sz="2200" strike="noStrike" dirty="0" smtClean="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pl-PL"/>
              <a:t>Kliknij, aby edytować style wzorca tekstu 1</a:t>
            </a:r>
          </a:p>
        </p:txBody>
      </p:sp>
      <p:sp>
        <p:nvSpPr>
          <p:cNvPr id="24" name="Symbol zastępczy tekstu 3">
            <a:extLst>
              <a:ext uri="{FF2B5EF4-FFF2-40B4-BE49-F238E27FC236}">
                <a16:creationId xmlns:a16="http://schemas.microsoft.com/office/drawing/2014/main" id="{DA7C6127-DCC6-178A-476B-73533CC69ACE}"/>
              </a:ext>
            </a:extLst>
          </p:cNvPr>
          <p:cNvSpPr>
            <a:spLocks noGrp="1"/>
          </p:cNvSpPr>
          <p:nvPr>
            <p:ph type="body" sz="half" idx="24" hasCustomPrompt="1"/>
          </p:nvPr>
        </p:nvSpPr>
        <p:spPr>
          <a:xfrm>
            <a:off x="5150528" y="5729019"/>
            <a:ext cx="6184222" cy="914397"/>
          </a:xfrm>
        </p:spPr>
        <p:txBody>
          <a:bodyPr wrap="square" lIns="0" rIns="0">
            <a:noAutofit/>
          </a:bodyPr>
          <a:lstStyle>
            <a:lvl1pPr marL="0" indent="0">
              <a:buNone/>
              <a:defRPr lang="pl-PL" sz="1100" strike="noStrike" dirty="0" smtClean="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pl-PL"/>
              <a:t>Kliknij, aby edytować style wzorca tekstu 1</a:t>
            </a:r>
          </a:p>
        </p:txBody>
      </p:sp>
      <p:sp>
        <p:nvSpPr>
          <p:cNvPr id="25" name="Symbol zastępczy tekstu 3">
            <a:extLst>
              <a:ext uri="{FF2B5EF4-FFF2-40B4-BE49-F238E27FC236}">
                <a16:creationId xmlns:a16="http://schemas.microsoft.com/office/drawing/2014/main" id="{63DA78E0-A3EA-9787-28F3-32B0EB3FE5F1}"/>
              </a:ext>
            </a:extLst>
          </p:cNvPr>
          <p:cNvSpPr>
            <a:spLocks noGrp="1"/>
          </p:cNvSpPr>
          <p:nvPr>
            <p:ph type="body" sz="half" idx="25" hasCustomPrompt="1"/>
          </p:nvPr>
        </p:nvSpPr>
        <p:spPr>
          <a:xfrm>
            <a:off x="5140959" y="5073753"/>
            <a:ext cx="6200113" cy="502865"/>
          </a:xfrm>
        </p:spPr>
        <p:txBody>
          <a:bodyPr wrap="square" lIns="0" rIns="0">
            <a:noAutofit/>
          </a:bodyPr>
          <a:lstStyle>
            <a:lvl1pPr marL="0" indent="0">
              <a:buNone/>
              <a:defRPr lang="pl-PL" sz="2200" strike="noStrike" dirty="0" smtClean="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pl-PL"/>
              <a:t>Kliknij, aby edytować style wzorca tekstu 1</a:t>
            </a:r>
          </a:p>
        </p:txBody>
      </p:sp>
      <p:sp>
        <p:nvSpPr>
          <p:cNvPr id="26" name="Symbol zastępczy tekstu 3">
            <a:extLst>
              <a:ext uri="{FF2B5EF4-FFF2-40B4-BE49-F238E27FC236}">
                <a16:creationId xmlns:a16="http://schemas.microsoft.com/office/drawing/2014/main" id="{D0FEBF98-C3E4-BDFD-64DE-D75E82D33F7F}"/>
              </a:ext>
            </a:extLst>
          </p:cNvPr>
          <p:cNvSpPr>
            <a:spLocks noGrp="1"/>
          </p:cNvSpPr>
          <p:nvPr>
            <p:ph type="body" sz="half" idx="26" hasCustomPrompt="1"/>
          </p:nvPr>
        </p:nvSpPr>
        <p:spPr>
          <a:xfrm>
            <a:off x="5144206" y="1173034"/>
            <a:ext cx="6184222" cy="914397"/>
          </a:xfrm>
        </p:spPr>
        <p:txBody>
          <a:bodyPr wrap="square" lIns="0" rIns="0">
            <a:noAutofit/>
          </a:bodyPr>
          <a:lstStyle>
            <a:lvl1pPr marL="0" indent="0">
              <a:buNone/>
              <a:defRPr lang="pl-PL" sz="1100" strike="noStrike" dirty="0" smtClean="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pl-PL"/>
              <a:t>Kliknij, aby edytować style wzorca tekstu 1</a:t>
            </a:r>
          </a:p>
        </p:txBody>
      </p:sp>
      <p:sp>
        <p:nvSpPr>
          <p:cNvPr id="28" name="Symbol zastępczy tekstu 3">
            <a:extLst>
              <a:ext uri="{FF2B5EF4-FFF2-40B4-BE49-F238E27FC236}">
                <a16:creationId xmlns:a16="http://schemas.microsoft.com/office/drawing/2014/main" id="{59FA2287-B587-F874-72AC-B9FAB338BFCC}"/>
              </a:ext>
            </a:extLst>
          </p:cNvPr>
          <p:cNvSpPr>
            <a:spLocks noGrp="1"/>
          </p:cNvSpPr>
          <p:nvPr>
            <p:ph type="body" sz="half" idx="27" hasCustomPrompt="1"/>
          </p:nvPr>
        </p:nvSpPr>
        <p:spPr>
          <a:xfrm>
            <a:off x="5134637" y="517768"/>
            <a:ext cx="6200113" cy="502865"/>
          </a:xfrm>
        </p:spPr>
        <p:txBody>
          <a:bodyPr wrap="square" lIns="0" rIns="0">
            <a:noAutofit/>
          </a:bodyPr>
          <a:lstStyle>
            <a:lvl1pPr marL="0" indent="0">
              <a:buNone/>
              <a:defRPr lang="pl-PL" sz="2200" strike="noStrike" dirty="0" smtClean="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pl-PL"/>
              <a:t>Kliknij, aby edytować style wzorca tekstu 1</a:t>
            </a:r>
          </a:p>
        </p:txBody>
      </p:sp>
    </p:spTree>
    <p:extLst>
      <p:ext uri="{BB962C8B-B14F-4D97-AF65-F5344CB8AC3E}">
        <p14:creationId xmlns:p14="http://schemas.microsoft.com/office/powerpoint/2010/main" val="348253431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Tytuł i zawartość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upa 6">
            <a:extLst>
              <a:ext uri="{FF2B5EF4-FFF2-40B4-BE49-F238E27FC236}">
                <a16:creationId xmlns:a16="http://schemas.microsoft.com/office/drawing/2014/main" id="{D82FD91D-28F8-1998-57B8-AD81CB02C19C}"/>
              </a:ext>
            </a:extLst>
          </p:cNvPr>
          <p:cNvGrpSpPr/>
          <p:nvPr userDrawn="1"/>
        </p:nvGrpSpPr>
        <p:grpSpPr>
          <a:xfrm rot="5400000">
            <a:off x="8727533" y="3397929"/>
            <a:ext cx="6858001" cy="62144"/>
            <a:chOff x="2198703" y="5557421"/>
            <a:chExt cx="4024544" cy="106532"/>
          </a:xfrm>
        </p:grpSpPr>
        <p:sp>
          <p:nvSpPr>
            <p:cNvPr id="8" name="Prostokąt 7">
              <a:extLst>
                <a:ext uri="{FF2B5EF4-FFF2-40B4-BE49-F238E27FC236}">
                  <a16:creationId xmlns:a16="http://schemas.microsoft.com/office/drawing/2014/main" id="{76F6FBFB-7748-983D-3413-5335F94E2B39}"/>
                </a:ext>
              </a:extLst>
            </p:cNvPr>
            <p:cNvSpPr/>
            <p:nvPr/>
          </p:nvSpPr>
          <p:spPr>
            <a:xfrm>
              <a:off x="2198703" y="5557421"/>
              <a:ext cx="1006136" cy="106532"/>
            </a:xfrm>
            <a:prstGeom prst="rect">
              <a:avLst/>
            </a:prstGeom>
            <a:solidFill>
              <a:srgbClr val="ECF40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9" name="Prostokąt 8">
              <a:extLst>
                <a:ext uri="{FF2B5EF4-FFF2-40B4-BE49-F238E27FC236}">
                  <a16:creationId xmlns:a16="http://schemas.microsoft.com/office/drawing/2014/main" id="{C6044192-E216-AD8C-1FBD-21B9D99E9E8B}"/>
                </a:ext>
              </a:extLst>
            </p:cNvPr>
            <p:cNvSpPr/>
            <p:nvPr/>
          </p:nvSpPr>
          <p:spPr>
            <a:xfrm>
              <a:off x="3204839" y="5557421"/>
              <a:ext cx="1006136" cy="106532"/>
            </a:xfrm>
            <a:prstGeom prst="rect">
              <a:avLst/>
            </a:prstGeom>
            <a:solidFill>
              <a:srgbClr val="FF00B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10" name="Prostokąt 9">
              <a:extLst>
                <a:ext uri="{FF2B5EF4-FFF2-40B4-BE49-F238E27FC236}">
                  <a16:creationId xmlns:a16="http://schemas.microsoft.com/office/drawing/2014/main" id="{88F43C36-8D00-AF55-B364-64F5E7B97552}"/>
                </a:ext>
              </a:extLst>
            </p:cNvPr>
            <p:cNvSpPr/>
            <p:nvPr/>
          </p:nvSpPr>
          <p:spPr>
            <a:xfrm>
              <a:off x="4210975" y="5557421"/>
              <a:ext cx="1006136" cy="106532"/>
            </a:xfrm>
            <a:prstGeom prst="rect">
              <a:avLst/>
            </a:prstGeom>
            <a:solidFill>
              <a:srgbClr val="6CE04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11" name="Prostokąt 10">
              <a:extLst>
                <a:ext uri="{FF2B5EF4-FFF2-40B4-BE49-F238E27FC236}">
                  <a16:creationId xmlns:a16="http://schemas.microsoft.com/office/drawing/2014/main" id="{BAFFB73D-146E-1A89-B759-97CBF8559D5A}"/>
                </a:ext>
              </a:extLst>
            </p:cNvPr>
            <p:cNvSpPr/>
            <p:nvPr/>
          </p:nvSpPr>
          <p:spPr>
            <a:xfrm>
              <a:off x="5217111" y="5557421"/>
              <a:ext cx="1006136" cy="106532"/>
            </a:xfrm>
            <a:prstGeom prst="rect">
              <a:avLst/>
            </a:prstGeom>
            <a:solidFill>
              <a:srgbClr val="00B2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</p:grpSp>
      <p:cxnSp>
        <p:nvCxnSpPr>
          <p:cNvPr id="19" name="Łącznik prosty 18">
            <a:extLst>
              <a:ext uri="{FF2B5EF4-FFF2-40B4-BE49-F238E27FC236}">
                <a16:creationId xmlns:a16="http://schemas.microsoft.com/office/drawing/2014/main" id="{1EB345CD-8132-8069-29F4-BA65DF7725A4}"/>
              </a:ext>
            </a:extLst>
          </p:cNvPr>
          <p:cNvCxnSpPr>
            <a:cxnSpLocks/>
          </p:cNvCxnSpPr>
          <p:nvPr userDrawn="1"/>
        </p:nvCxnSpPr>
        <p:spPr>
          <a:xfrm>
            <a:off x="11813818" y="1"/>
            <a:ext cx="0" cy="6857999"/>
          </a:xfrm>
          <a:prstGeom prst="line">
            <a:avLst/>
          </a:prstGeom>
          <a:ln>
            <a:solidFill>
              <a:schemeClr val="bg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Symbol zastępczy tekstu 3">
            <a:extLst>
              <a:ext uri="{FF2B5EF4-FFF2-40B4-BE49-F238E27FC236}">
                <a16:creationId xmlns:a16="http://schemas.microsoft.com/office/drawing/2014/main" id="{6171EB27-5FC1-D263-DD9D-4FB6426FA41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06200" y="1133475"/>
            <a:ext cx="7590019" cy="4010018"/>
          </a:xfrm>
        </p:spPr>
        <p:txBody>
          <a:bodyPr lIns="0" rIns="0">
            <a:noAutofit/>
          </a:bodyPr>
          <a:lstStyle>
            <a:lvl1pPr marL="0" indent="0">
              <a:buNone/>
              <a:defRPr sz="5200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pl-PL"/>
              <a:t>Kliknij, aby edytować style wzorca tekstu</a:t>
            </a:r>
          </a:p>
        </p:txBody>
      </p:sp>
      <p:sp>
        <p:nvSpPr>
          <p:cNvPr id="41" name="Symbol zastępczy tekstu 3">
            <a:extLst>
              <a:ext uri="{FF2B5EF4-FFF2-40B4-BE49-F238E27FC236}">
                <a16:creationId xmlns:a16="http://schemas.microsoft.com/office/drawing/2014/main" id="{9BFB06B9-B4C8-F013-AC6E-23D959EF73E6}"/>
              </a:ext>
            </a:extLst>
          </p:cNvPr>
          <p:cNvSpPr>
            <a:spLocks noGrp="1"/>
          </p:cNvSpPr>
          <p:nvPr>
            <p:ph type="body" sz="half" idx="19" hasCustomPrompt="1"/>
          </p:nvPr>
        </p:nvSpPr>
        <p:spPr>
          <a:xfrm>
            <a:off x="9586201" y="4543426"/>
            <a:ext cx="1880375" cy="1334860"/>
          </a:xfrm>
        </p:spPr>
        <p:txBody>
          <a:bodyPr wrap="square" lIns="0" rIns="0">
            <a:noAutofit/>
          </a:bodyPr>
          <a:lstStyle>
            <a:lvl1pPr marL="0" indent="0">
              <a:buNone/>
              <a:defRPr lang="pl-PL" sz="1100" strike="noStrike" dirty="0" smtClean="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pl-PL"/>
              <a:t>Kliknij, aby edytować style wzorca tekstu 1</a:t>
            </a: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1B2C352C-F11E-BD80-BB27-EC7B8927C661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102920"/>
            <a:ext cx="65" cy="251359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-12696" rIns="0" bIns="-12696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altLang="pl-PL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E8A9384-A536-D383-7E76-3851187671FE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102920"/>
            <a:ext cx="65" cy="251359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-12696" rIns="0" bIns="-12696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altLang="pl-PL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cxnSp>
        <p:nvCxnSpPr>
          <p:cNvPr id="6" name="Łącznik prosty 5">
            <a:extLst>
              <a:ext uri="{FF2B5EF4-FFF2-40B4-BE49-F238E27FC236}">
                <a16:creationId xmlns:a16="http://schemas.microsoft.com/office/drawing/2014/main" id="{7E7E89BC-28B2-4340-BDAE-466372D1A04E}"/>
              </a:ext>
            </a:extLst>
          </p:cNvPr>
          <p:cNvCxnSpPr>
            <a:cxnSpLocks/>
          </p:cNvCxnSpPr>
          <p:nvPr userDrawn="1"/>
        </p:nvCxnSpPr>
        <p:spPr>
          <a:xfrm>
            <a:off x="9274559" y="1"/>
            <a:ext cx="0" cy="6857999"/>
          </a:xfrm>
          <a:prstGeom prst="line">
            <a:avLst/>
          </a:prstGeom>
          <a:ln>
            <a:solidFill>
              <a:schemeClr val="bg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Łącznik prosty 11">
            <a:extLst>
              <a:ext uri="{FF2B5EF4-FFF2-40B4-BE49-F238E27FC236}">
                <a16:creationId xmlns:a16="http://schemas.microsoft.com/office/drawing/2014/main" id="{CDE18FEF-6550-0CA9-536A-8207E8ABB35F}"/>
              </a:ext>
            </a:extLst>
          </p:cNvPr>
          <p:cNvCxnSpPr>
            <a:cxnSpLocks/>
          </p:cNvCxnSpPr>
          <p:nvPr userDrawn="1"/>
        </p:nvCxnSpPr>
        <p:spPr>
          <a:xfrm flipH="1">
            <a:off x="0" y="5949387"/>
            <a:ext cx="11813818" cy="0"/>
          </a:xfrm>
          <a:prstGeom prst="line">
            <a:avLst/>
          </a:prstGeom>
          <a:ln>
            <a:solidFill>
              <a:schemeClr val="bg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Symbol zastępczy tekstu 3">
            <a:extLst>
              <a:ext uri="{FF2B5EF4-FFF2-40B4-BE49-F238E27FC236}">
                <a16:creationId xmlns:a16="http://schemas.microsoft.com/office/drawing/2014/main" id="{6345B733-D69D-10B2-E500-A6D21C8BEBCF}"/>
              </a:ext>
            </a:extLst>
          </p:cNvPr>
          <p:cNvSpPr>
            <a:spLocks noGrp="1"/>
          </p:cNvSpPr>
          <p:nvPr>
            <p:ph type="body" sz="half" idx="18" hasCustomPrompt="1"/>
          </p:nvPr>
        </p:nvSpPr>
        <p:spPr>
          <a:xfrm>
            <a:off x="306200" y="379680"/>
            <a:ext cx="3625432" cy="403472"/>
          </a:xfrm>
        </p:spPr>
        <p:txBody>
          <a:bodyPr lIns="0" rIns="0"/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pl-PL" altLang="pl-PL" sz="1600">
                <a:solidFill>
                  <a:srgbClr val="ECF40A"/>
                </a:solidFill>
              </a:rPr>
              <a:t>+</a:t>
            </a:r>
            <a:r>
              <a:rPr lang="pl-PL" altLang="pl-PL" sz="1600">
                <a:solidFill>
                  <a:schemeClr val="bg1"/>
                </a:solidFill>
              </a:rPr>
              <a:t> </a:t>
            </a:r>
            <a:r>
              <a:rPr lang="pl-PL"/>
              <a:t>Kliknij, aby edytować</a:t>
            </a:r>
          </a:p>
        </p:txBody>
      </p:sp>
    </p:spTree>
    <p:extLst>
      <p:ext uri="{BB962C8B-B14F-4D97-AF65-F5344CB8AC3E}">
        <p14:creationId xmlns:p14="http://schemas.microsoft.com/office/powerpoint/2010/main" val="209265383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Tytuł i zawartość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upa 6">
            <a:extLst>
              <a:ext uri="{FF2B5EF4-FFF2-40B4-BE49-F238E27FC236}">
                <a16:creationId xmlns:a16="http://schemas.microsoft.com/office/drawing/2014/main" id="{D82FD91D-28F8-1998-57B8-AD81CB02C19C}"/>
              </a:ext>
            </a:extLst>
          </p:cNvPr>
          <p:cNvGrpSpPr/>
          <p:nvPr userDrawn="1"/>
        </p:nvGrpSpPr>
        <p:grpSpPr>
          <a:xfrm rot="5400000">
            <a:off x="8727533" y="3397929"/>
            <a:ext cx="6858001" cy="62144"/>
            <a:chOff x="2198703" y="5557421"/>
            <a:chExt cx="4024544" cy="106532"/>
          </a:xfrm>
        </p:grpSpPr>
        <p:sp>
          <p:nvSpPr>
            <p:cNvPr id="8" name="Prostokąt 7">
              <a:extLst>
                <a:ext uri="{FF2B5EF4-FFF2-40B4-BE49-F238E27FC236}">
                  <a16:creationId xmlns:a16="http://schemas.microsoft.com/office/drawing/2014/main" id="{76F6FBFB-7748-983D-3413-5335F94E2B39}"/>
                </a:ext>
              </a:extLst>
            </p:cNvPr>
            <p:cNvSpPr/>
            <p:nvPr/>
          </p:nvSpPr>
          <p:spPr>
            <a:xfrm>
              <a:off x="2198703" y="5557421"/>
              <a:ext cx="1006136" cy="106532"/>
            </a:xfrm>
            <a:prstGeom prst="rect">
              <a:avLst/>
            </a:prstGeom>
            <a:solidFill>
              <a:srgbClr val="ECF40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9" name="Prostokąt 8">
              <a:extLst>
                <a:ext uri="{FF2B5EF4-FFF2-40B4-BE49-F238E27FC236}">
                  <a16:creationId xmlns:a16="http://schemas.microsoft.com/office/drawing/2014/main" id="{C6044192-E216-AD8C-1FBD-21B9D99E9E8B}"/>
                </a:ext>
              </a:extLst>
            </p:cNvPr>
            <p:cNvSpPr/>
            <p:nvPr/>
          </p:nvSpPr>
          <p:spPr>
            <a:xfrm>
              <a:off x="3204839" y="5557421"/>
              <a:ext cx="1006136" cy="106532"/>
            </a:xfrm>
            <a:prstGeom prst="rect">
              <a:avLst/>
            </a:prstGeom>
            <a:solidFill>
              <a:srgbClr val="FF00B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10" name="Prostokąt 9">
              <a:extLst>
                <a:ext uri="{FF2B5EF4-FFF2-40B4-BE49-F238E27FC236}">
                  <a16:creationId xmlns:a16="http://schemas.microsoft.com/office/drawing/2014/main" id="{88F43C36-8D00-AF55-B364-64F5E7B97552}"/>
                </a:ext>
              </a:extLst>
            </p:cNvPr>
            <p:cNvSpPr/>
            <p:nvPr/>
          </p:nvSpPr>
          <p:spPr>
            <a:xfrm>
              <a:off x="4210975" y="5557421"/>
              <a:ext cx="1006136" cy="106532"/>
            </a:xfrm>
            <a:prstGeom prst="rect">
              <a:avLst/>
            </a:prstGeom>
            <a:solidFill>
              <a:srgbClr val="6CE04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11" name="Prostokąt 10">
              <a:extLst>
                <a:ext uri="{FF2B5EF4-FFF2-40B4-BE49-F238E27FC236}">
                  <a16:creationId xmlns:a16="http://schemas.microsoft.com/office/drawing/2014/main" id="{BAFFB73D-146E-1A89-B759-97CBF8559D5A}"/>
                </a:ext>
              </a:extLst>
            </p:cNvPr>
            <p:cNvSpPr/>
            <p:nvPr/>
          </p:nvSpPr>
          <p:spPr>
            <a:xfrm>
              <a:off x="5217111" y="5557421"/>
              <a:ext cx="1006136" cy="106532"/>
            </a:xfrm>
            <a:prstGeom prst="rect">
              <a:avLst/>
            </a:prstGeom>
            <a:solidFill>
              <a:srgbClr val="00B2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</p:grpSp>
      <p:cxnSp>
        <p:nvCxnSpPr>
          <p:cNvPr id="19" name="Łącznik prosty 18">
            <a:extLst>
              <a:ext uri="{FF2B5EF4-FFF2-40B4-BE49-F238E27FC236}">
                <a16:creationId xmlns:a16="http://schemas.microsoft.com/office/drawing/2014/main" id="{1EB345CD-8132-8069-29F4-BA65DF7725A4}"/>
              </a:ext>
            </a:extLst>
          </p:cNvPr>
          <p:cNvCxnSpPr>
            <a:cxnSpLocks/>
          </p:cNvCxnSpPr>
          <p:nvPr userDrawn="1"/>
        </p:nvCxnSpPr>
        <p:spPr>
          <a:xfrm>
            <a:off x="11813818" y="1"/>
            <a:ext cx="0" cy="6857999"/>
          </a:xfrm>
          <a:prstGeom prst="line">
            <a:avLst/>
          </a:prstGeom>
          <a:ln>
            <a:solidFill>
              <a:schemeClr val="bg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Symbol zastępczy tekstu 3">
            <a:extLst>
              <a:ext uri="{FF2B5EF4-FFF2-40B4-BE49-F238E27FC236}">
                <a16:creationId xmlns:a16="http://schemas.microsoft.com/office/drawing/2014/main" id="{6171EB27-5FC1-D263-DD9D-4FB6426FA41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06201" y="657227"/>
            <a:ext cx="6485124" cy="2807734"/>
          </a:xfrm>
        </p:spPr>
        <p:txBody>
          <a:bodyPr lIns="0" rIns="0">
            <a:noAutofit/>
          </a:bodyPr>
          <a:lstStyle>
            <a:lvl1pPr marL="0" indent="0">
              <a:buNone/>
              <a:defRPr sz="5200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pl-PL"/>
              <a:t>Kliknij, aby edytować style wzorca tekstu</a:t>
            </a:r>
          </a:p>
        </p:txBody>
      </p:sp>
      <p:sp>
        <p:nvSpPr>
          <p:cNvPr id="32" name="Symbol zastępczy tekstu 3">
            <a:extLst>
              <a:ext uri="{FF2B5EF4-FFF2-40B4-BE49-F238E27FC236}">
                <a16:creationId xmlns:a16="http://schemas.microsoft.com/office/drawing/2014/main" id="{93B63C0C-224B-D58D-ECC5-1B152B268B71}"/>
              </a:ext>
            </a:extLst>
          </p:cNvPr>
          <p:cNvSpPr>
            <a:spLocks noGrp="1"/>
          </p:cNvSpPr>
          <p:nvPr>
            <p:ph type="body" sz="half" idx="16" hasCustomPrompt="1"/>
          </p:nvPr>
        </p:nvSpPr>
        <p:spPr>
          <a:xfrm>
            <a:off x="6290035" y="4181417"/>
            <a:ext cx="2309412" cy="2234400"/>
          </a:xfrm>
        </p:spPr>
        <p:txBody>
          <a:bodyPr wrap="square" lIns="0" rIns="0">
            <a:noAutofit/>
          </a:bodyPr>
          <a:lstStyle>
            <a:lvl1pPr marL="0" indent="0">
              <a:buNone/>
              <a:defRPr lang="pl-PL" sz="1100" strike="noStrike" dirty="0" smtClean="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pl-PL"/>
              <a:t>Kliknij, aby edytować style wzorca tekstu </a:t>
            </a:r>
          </a:p>
        </p:txBody>
      </p:sp>
      <p:grpSp>
        <p:nvGrpSpPr>
          <p:cNvPr id="36" name="Grupa 35">
            <a:extLst>
              <a:ext uri="{FF2B5EF4-FFF2-40B4-BE49-F238E27FC236}">
                <a16:creationId xmlns:a16="http://schemas.microsoft.com/office/drawing/2014/main" id="{0C80EE87-BED3-BB72-6D56-63973D65187A}"/>
              </a:ext>
            </a:extLst>
          </p:cNvPr>
          <p:cNvGrpSpPr/>
          <p:nvPr userDrawn="1"/>
        </p:nvGrpSpPr>
        <p:grpSpPr>
          <a:xfrm>
            <a:off x="335417" y="4668040"/>
            <a:ext cx="1747777" cy="1747777"/>
            <a:chOff x="862313" y="4696426"/>
            <a:chExt cx="1747777" cy="1747777"/>
          </a:xfrm>
        </p:grpSpPr>
        <p:cxnSp>
          <p:nvCxnSpPr>
            <p:cNvPr id="37" name="Łącznik prosty 36">
              <a:extLst>
                <a:ext uri="{FF2B5EF4-FFF2-40B4-BE49-F238E27FC236}">
                  <a16:creationId xmlns:a16="http://schemas.microsoft.com/office/drawing/2014/main" id="{CC0A8F01-17F5-FBE5-8FF6-23AB30E5AE9E}"/>
                </a:ext>
              </a:extLst>
            </p:cNvPr>
            <p:cNvCxnSpPr/>
            <p:nvPr/>
          </p:nvCxnSpPr>
          <p:spPr>
            <a:xfrm>
              <a:off x="1736202" y="4696426"/>
              <a:ext cx="0" cy="1747777"/>
            </a:xfrm>
            <a:prstGeom prst="line">
              <a:avLst/>
            </a:prstGeom>
            <a:ln>
              <a:solidFill>
                <a:schemeClr val="bg2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Łącznik prosty 37">
              <a:extLst>
                <a:ext uri="{FF2B5EF4-FFF2-40B4-BE49-F238E27FC236}">
                  <a16:creationId xmlns:a16="http://schemas.microsoft.com/office/drawing/2014/main" id="{7F8F1B57-6BE1-D385-9A7E-2F8682A034DE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1736202" y="4696426"/>
              <a:ext cx="0" cy="1747777"/>
            </a:xfrm>
            <a:prstGeom prst="line">
              <a:avLst/>
            </a:prstGeom>
            <a:ln>
              <a:solidFill>
                <a:schemeClr val="bg2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9" name="Łącznik prosty 38">
            <a:extLst>
              <a:ext uri="{FF2B5EF4-FFF2-40B4-BE49-F238E27FC236}">
                <a16:creationId xmlns:a16="http://schemas.microsoft.com/office/drawing/2014/main" id="{1E6917BD-D2DA-1DB4-9AF2-7836140131B8}"/>
              </a:ext>
            </a:extLst>
          </p:cNvPr>
          <p:cNvCxnSpPr>
            <a:cxnSpLocks/>
          </p:cNvCxnSpPr>
          <p:nvPr userDrawn="1"/>
        </p:nvCxnSpPr>
        <p:spPr>
          <a:xfrm flipH="1">
            <a:off x="0" y="3768458"/>
            <a:ext cx="11813818" cy="0"/>
          </a:xfrm>
          <a:prstGeom prst="line">
            <a:avLst/>
          </a:prstGeom>
          <a:ln>
            <a:solidFill>
              <a:schemeClr val="bg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Łącznik prosty 39">
            <a:extLst>
              <a:ext uri="{FF2B5EF4-FFF2-40B4-BE49-F238E27FC236}">
                <a16:creationId xmlns:a16="http://schemas.microsoft.com/office/drawing/2014/main" id="{0E688DE4-91B5-1569-405C-8C795C028D01}"/>
              </a:ext>
            </a:extLst>
          </p:cNvPr>
          <p:cNvCxnSpPr>
            <a:cxnSpLocks/>
          </p:cNvCxnSpPr>
          <p:nvPr userDrawn="1"/>
        </p:nvCxnSpPr>
        <p:spPr>
          <a:xfrm>
            <a:off x="5890538" y="3768458"/>
            <a:ext cx="0" cy="3071414"/>
          </a:xfrm>
          <a:prstGeom prst="line">
            <a:avLst/>
          </a:prstGeom>
          <a:ln>
            <a:solidFill>
              <a:schemeClr val="bg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Symbol zastępczy tekstu 3">
            <a:extLst>
              <a:ext uri="{FF2B5EF4-FFF2-40B4-BE49-F238E27FC236}">
                <a16:creationId xmlns:a16="http://schemas.microsoft.com/office/drawing/2014/main" id="{9BFB06B9-B4C8-F013-AC6E-23D959EF73E6}"/>
              </a:ext>
            </a:extLst>
          </p:cNvPr>
          <p:cNvSpPr>
            <a:spLocks noGrp="1"/>
          </p:cNvSpPr>
          <p:nvPr>
            <p:ph type="body" sz="half" idx="19" hasCustomPrompt="1"/>
          </p:nvPr>
        </p:nvSpPr>
        <p:spPr>
          <a:xfrm>
            <a:off x="9157165" y="4181417"/>
            <a:ext cx="2309412" cy="2234398"/>
          </a:xfrm>
        </p:spPr>
        <p:txBody>
          <a:bodyPr wrap="square" lIns="0" rIns="0">
            <a:noAutofit/>
          </a:bodyPr>
          <a:lstStyle>
            <a:lvl1pPr marL="0" indent="0">
              <a:buNone/>
              <a:defRPr lang="pl-PL" sz="1100" strike="noStrike" dirty="0" smtClean="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pl-PL"/>
              <a:t>Kliknij, aby edytować style wzorca tekstu 1</a:t>
            </a:r>
          </a:p>
        </p:txBody>
      </p:sp>
    </p:spTree>
    <p:extLst>
      <p:ext uri="{BB962C8B-B14F-4D97-AF65-F5344CB8AC3E}">
        <p14:creationId xmlns:p14="http://schemas.microsoft.com/office/powerpoint/2010/main" val="272538362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ytuł i zawartość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upa 6">
            <a:extLst>
              <a:ext uri="{FF2B5EF4-FFF2-40B4-BE49-F238E27FC236}">
                <a16:creationId xmlns:a16="http://schemas.microsoft.com/office/drawing/2014/main" id="{D82FD91D-28F8-1998-57B8-AD81CB02C19C}"/>
              </a:ext>
            </a:extLst>
          </p:cNvPr>
          <p:cNvGrpSpPr/>
          <p:nvPr userDrawn="1"/>
        </p:nvGrpSpPr>
        <p:grpSpPr>
          <a:xfrm rot="5400000">
            <a:off x="8727533" y="3397929"/>
            <a:ext cx="6858001" cy="62144"/>
            <a:chOff x="2198703" y="5557421"/>
            <a:chExt cx="4024544" cy="106532"/>
          </a:xfrm>
        </p:grpSpPr>
        <p:sp>
          <p:nvSpPr>
            <p:cNvPr id="8" name="Prostokąt 7">
              <a:extLst>
                <a:ext uri="{FF2B5EF4-FFF2-40B4-BE49-F238E27FC236}">
                  <a16:creationId xmlns:a16="http://schemas.microsoft.com/office/drawing/2014/main" id="{76F6FBFB-7748-983D-3413-5335F94E2B39}"/>
                </a:ext>
              </a:extLst>
            </p:cNvPr>
            <p:cNvSpPr/>
            <p:nvPr/>
          </p:nvSpPr>
          <p:spPr>
            <a:xfrm>
              <a:off x="2198703" y="5557421"/>
              <a:ext cx="1006136" cy="106532"/>
            </a:xfrm>
            <a:prstGeom prst="rect">
              <a:avLst/>
            </a:prstGeom>
            <a:solidFill>
              <a:srgbClr val="ECF40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9" name="Prostokąt 8">
              <a:extLst>
                <a:ext uri="{FF2B5EF4-FFF2-40B4-BE49-F238E27FC236}">
                  <a16:creationId xmlns:a16="http://schemas.microsoft.com/office/drawing/2014/main" id="{C6044192-E216-AD8C-1FBD-21B9D99E9E8B}"/>
                </a:ext>
              </a:extLst>
            </p:cNvPr>
            <p:cNvSpPr/>
            <p:nvPr/>
          </p:nvSpPr>
          <p:spPr>
            <a:xfrm>
              <a:off x="3204839" y="5557421"/>
              <a:ext cx="1006136" cy="106532"/>
            </a:xfrm>
            <a:prstGeom prst="rect">
              <a:avLst/>
            </a:prstGeom>
            <a:solidFill>
              <a:srgbClr val="FF00B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10" name="Prostokąt 9">
              <a:extLst>
                <a:ext uri="{FF2B5EF4-FFF2-40B4-BE49-F238E27FC236}">
                  <a16:creationId xmlns:a16="http://schemas.microsoft.com/office/drawing/2014/main" id="{88F43C36-8D00-AF55-B364-64F5E7B97552}"/>
                </a:ext>
              </a:extLst>
            </p:cNvPr>
            <p:cNvSpPr/>
            <p:nvPr/>
          </p:nvSpPr>
          <p:spPr>
            <a:xfrm>
              <a:off x="4210975" y="5557421"/>
              <a:ext cx="1006136" cy="106532"/>
            </a:xfrm>
            <a:prstGeom prst="rect">
              <a:avLst/>
            </a:prstGeom>
            <a:solidFill>
              <a:srgbClr val="6CE04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11" name="Prostokąt 10">
              <a:extLst>
                <a:ext uri="{FF2B5EF4-FFF2-40B4-BE49-F238E27FC236}">
                  <a16:creationId xmlns:a16="http://schemas.microsoft.com/office/drawing/2014/main" id="{BAFFB73D-146E-1A89-B759-97CBF8559D5A}"/>
                </a:ext>
              </a:extLst>
            </p:cNvPr>
            <p:cNvSpPr/>
            <p:nvPr/>
          </p:nvSpPr>
          <p:spPr>
            <a:xfrm>
              <a:off x="5217111" y="5557421"/>
              <a:ext cx="1006136" cy="106532"/>
            </a:xfrm>
            <a:prstGeom prst="rect">
              <a:avLst/>
            </a:prstGeom>
            <a:solidFill>
              <a:srgbClr val="00B2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</p:grpSp>
      <p:cxnSp>
        <p:nvCxnSpPr>
          <p:cNvPr id="19" name="Łącznik prosty 18">
            <a:extLst>
              <a:ext uri="{FF2B5EF4-FFF2-40B4-BE49-F238E27FC236}">
                <a16:creationId xmlns:a16="http://schemas.microsoft.com/office/drawing/2014/main" id="{1EB345CD-8132-8069-29F4-BA65DF7725A4}"/>
              </a:ext>
            </a:extLst>
          </p:cNvPr>
          <p:cNvCxnSpPr>
            <a:cxnSpLocks/>
          </p:cNvCxnSpPr>
          <p:nvPr userDrawn="1"/>
        </p:nvCxnSpPr>
        <p:spPr>
          <a:xfrm>
            <a:off x="11813818" y="1"/>
            <a:ext cx="0" cy="6857999"/>
          </a:xfrm>
          <a:prstGeom prst="line">
            <a:avLst/>
          </a:prstGeom>
          <a:ln>
            <a:solidFill>
              <a:schemeClr val="bg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Symbol zastępczy tekstu 3">
            <a:extLst>
              <a:ext uri="{FF2B5EF4-FFF2-40B4-BE49-F238E27FC236}">
                <a16:creationId xmlns:a16="http://schemas.microsoft.com/office/drawing/2014/main" id="{6171EB27-5FC1-D263-DD9D-4FB6426FA41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06201" y="657227"/>
            <a:ext cx="6485124" cy="2807734"/>
          </a:xfrm>
        </p:spPr>
        <p:txBody>
          <a:bodyPr lIns="0" rIns="0">
            <a:noAutofit/>
          </a:bodyPr>
          <a:lstStyle>
            <a:lvl1pPr marL="0" indent="0">
              <a:buNone/>
              <a:defRPr sz="5200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pl-PL"/>
              <a:t>Kliknij, aby edytować style wzorca tekstu</a:t>
            </a:r>
          </a:p>
        </p:txBody>
      </p:sp>
      <p:sp>
        <p:nvSpPr>
          <p:cNvPr id="32" name="Symbol zastępczy tekstu 3">
            <a:extLst>
              <a:ext uri="{FF2B5EF4-FFF2-40B4-BE49-F238E27FC236}">
                <a16:creationId xmlns:a16="http://schemas.microsoft.com/office/drawing/2014/main" id="{93B63C0C-224B-D58D-ECC5-1B152B268B71}"/>
              </a:ext>
            </a:extLst>
          </p:cNvPr>
          <p:cNvSpPr>
            <a:spLocks noGrp="1"/>
          </p:cNvSpPr>
          <p:nvPr>
            <p:ph type="body" sz="half" idx="16" hasCustomPrompt="1"/>
          </p:nvPr>
        </p:nvSpPr>
        <p:spPr>
          <a:xfrm>
            <a:off x="6290035" y="4181417"/>
            <a:ext cx="2309412" cy="2234400"/>
          </a:xfrm>
        </p:spPr>
        <p:txBody>
          <a:bodyPr wrap="square" lIns="0" rIns="0">
            <a:noAutofit/>
          </a:bodyPr>
          <a:lstStyle>
            <a:lvl1pPr marL="0" indent="0">
              <a:buNone/>
              <a:defRPr lang="pl-PL" sz="1100" strike="noStrike" dirty="0" smtClean="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pl-PL"/>
              <a:t>Kliknij, aby edytować style wzorca tekstu </a:t>
            </a:r>
          </a:p>
        </p:txBody>
      </p:sp>
      <p:sp>
        <p:nvSpPr>
          <p:cNvPr id="34" name="Symbol zastępczy tekstu 3">
            <a:extLst>
              <a:ext uri="{FF2B5EF4-FFF2-40B4-BE49-F238E27FC236}">
                <a16:creationId xmlns:a16="http://schemas.microsoft.com/office/drawing/2014/main" id="{96304C9F-4C2B-D275-F972-EA3255B6C3A0}"/>
              </a:ext>
            </a:extLst>
          </p:cNvPr>
          <p:cNvSpPr>
            <a:spLocks noGrp="1"/>
          </p:cNvSpPr>
          <p:nvPr>
            <p:ph type="body" sz="half" idx="18" hasCustomPrompt="1"/>
          </p:nvPr>
        </p:nvSpPr>
        <p:spPr>
          <a:xfrm>
            <a:off x="306199" y="379680"/>
            <a:ext cx="5665973" cy="403472"/>
          </a:xfrm>
        </p:spPr>
        <p:txBody>
          <a:bodyPr lIns="0" rIns="0"/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pl-PL" altLang="pl-PL" sz="1600">
                <a:solidFill>
                  <a:srgbClr val="ECF40A"/>
                </a:solidFill>
              </a:rPr>
              <a:t>+</a:t>
            </a:r>
            <a:r>
              <a:rPr lang="pl-PL" altLang="pl-PL" sz="1600">
                <a:solidFill>
                  <a:schemeClr val="bg1"/>
                </a:solidFill>
              </a:rPr>
              <a:t> </a:t>
            </a:r>
            <a:r>
              <a:rPr lang="pl-PL"/>
              <a:t>Kliknij, aby edytować</a:t>
            </a:r>
          </a:p>
        </p:txBody>
      </p:sp>
      <p:grpSp>
        <p:nvGrpSpPr>
          <p:cNvPr id="36" name="Grupa 35">
            <a:extLst>
              <a:ext uri="{FF2B5EF4-FFF2-40B4-BE49-F238E27FC236}">
                <a16:creationId xmlns:a16="http://schemas.microsoft.com/office/drawing/2014/main" id="{0C80EE87-BED3-BB72-6D56-63973D65187A}"/>
              </a:ext>
            </a:extLst>
          </p:cNvPr>
          <p:cNvGrpSpPr/>
          <p:nvPr userDrawn="1"/>
        </p:nvGrpSpPr>
        <p:grpSpPr>
          <a:xfrm>
            <a:off x="335417" y="4668040"/>
            <a:ext cx="1747777" cy="1747777"/>
            <a:chOff x="862313" y="4696426"/>
            <a:chExt cx="1747777" cy="1747777"/>
          </a:xfrm>
        </p:grpSpPr>
        <p:cxnSp>
          <p:nvCxnSpPr>
            <p:cNvPr id="37" name="Łącznik prosty 36">
              <a:extLst>
                <a:ext uri="{FF2B5EF4-FFF2-40B4-BE49-F238E27FC236}">
                  <a16:creationId xmlns:a16="http://schemas.microsoft.com/office/drawing/2014/main" id="{CC0A8F01-17F5-FBE5-8FF6-23AB30E5AE9E}"/>
                </a:ext>
              </a:extLst>
            </p:cNvPr>
            <p:cNvCxnSpPr/>
            <p:nvPr/>
          </p:nvCxnSpPr>
          <p:spPr>
            <a:xfrm>
              <a:off x="1736202" y="4696426"/>
              <a:ext cx="0" cy="1747777"/>
            </a:xfrm>
            <a:prstGeom prst="line">
              <a:avLst/>
            </a:prstGeom>
            <a:ln>
              <a:solidFill>
                <a:schemeClr val="bg2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Łącznik prosty 37">
              <a:extLst>
                <a:ext uri="{FF2B5EF4-FFF2-40B4-BE49-F238E27FC236}">
                  <a16:creationId xmlns:a16="http://schemas.microsoft.com/office/drawing/2014/main" id="{7F8F1B57-6BE1-D385-9A7E-2F8682A034DE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1736202" y="4696426"/>
              <a:ext cx="0" cy="1747777"/>
            </a:xfrm>
            <a:prstGeom prst="line">
              <a:avLst/>
            </a:prstGeom>
            <a:ln>
              <a:solidFill>
                <a:schemeClr val="bg2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9" name="Łącznik prosty 38">
            <a:extLst>
              <a:ext uri="{FF2B5EF4-FFF2-40B4-BE49-F238E27FC236}">
                <a16:creationId xmlns:a16="http://schemas.microsoft.com/office/drawing/2014/main" id="{1E6917BD-D2DA-1DB4-9AF2-7836140131B8}"/>
              </a:ext>
            </a:extLst>
          </p:cNvPr>
          <p:cNvCxnSpPr>
            <a:cxnSpLocks/>
          </p:cNvCxnSpPr>
          <p:nvPr userDrawn="1"/>
        </p:nvCxnSpPr>
        <p:spPr>
          <a:xfrm flipH="1">
            <a:off x="0" y="3768458"/>
            <a:ext cx="11813818" cy="0"/>
          </a:xfrm>
          <a:prstGeom prst="line">
            <a:avLst/>
          </a:prstGeom>
          <a:ln>
            <a:solidFill>
              <a:schemeClr val="bg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Łącznik prosty 39">
            <a:extLst>
              <a:ext uri="{FF2B5EF4-FFF2-40B4-BE49-F238E27FC236}">
                <a16:creationId xmlns:a16="http://schemas.microsoft.com/office/drawing/2014/main" id="{0E688DE4-91B5-1569-405C-8C795C028D01}"/>
              </a:ext>
            </a:extLst>
          </p:cNvPr>
          <p:cNvCxnSpPr>
            <a:cxnSpLocks/>
          </p:cNvCxnSpPr>
          <p:nvPr userDrawn="1"/>
        </p:nvCxnSpPr>
        <p:spPr>
          <a:xfrm>
            <a:off x="5890538" y="3768458"/>
            <a:ext cx="0" cy="3071414"/>
          </a:xfrm>
          <a:prstGeom prst="line">
            <a:avLst/>
          </a:prstGeom>
          <a:ln>
            <a:solidFill>
              <a:schemeClr val="bg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Symbol zastępczy tekstu 3">
            <a:extLst>
              <a:ext uri="{FF2B5EF4-FFF2-40B4-BE49-F238E27FC236}">
                <a16:creationId xmlns:a16="http://schemas.microsoft.com/office/drawing/2014/main" id="{9BFB06B9-B4C8-F013-AC6E-23D959EF73E6}"/>
              </a:ext>
            </a:extLst>
          </p:cNvPr>
          <p:cNvSpPr>
            <a:spLocks noGrp="1"/>
          </p:cNvSpPr>
          <p:nvPr>
            <p:ph type="body" sz="half" idx="19" hasCustomPrompt="1"/>
          </p:nvPr>
        </p:nvSpPr>
        <p:spPr>
          <a:xfrm>
            <a:off x="9157165" y="4181417"/>
            <a:ext cx="2309412" cy="2234398"/>
          </a:xfrm>
        </p:spPr>
        <p:txBody>
          <a:bodyPr wrap="square" lIns="0" rIns="0">
            <a:noAutofit/>
          </a:bodyPr>
          <a:lstStyle>
            <a:lvl1pPr marL="0" indent="0">
              <a:buNone/>
              <a:defRPr lang="pl-PL" sz="1100" strike="noStrike" dirty="0" smtClean="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pl-PL"/>
              <a:t>Kliknij, aby edytować style wzorca tekstu 1</a:t>
            </a:r>
          </a:p>
        </p:txBody>
      </p:sp>
    </p:spTree>
    <p:extLst>
      <p:ext uri="{BB962C8B-B14F-4D97-AF65-F5344CB8AC3E}">
        <p14:creationId xmlns:p14="http://schemas.microsoft.com/office/powerpoint/2010/main" val="247252935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Tytuł i zawartość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upa 6">
            <a:extLst>
              <a:ext uri="{FF2B5EF4-FFF2-40B4-BE49-F238E27FC236}">
                <a16:creationId xmlns:a16="http://schemas.microsoft.com/office/drawing/2014/main" id="{D82FD91D-28F8-1998-57B8-AD81CB02C19C}"/>
              </a:ext>
            </a:extLst>
          </p:cNvPr>
          <p:cNvGrpSpPr/>
          <p:nvPr userDrawn="1"/>
        </p:nvGrpSpPr>
        <p:grpSpPr>
          <a:xfrm rot="5400000">
            <a:off x="8727533" y="3397929"/>
            <a:ext cx="6858001" cy="62144"/>
            <a:chOff x="2198703" y="5557421"/>
            <a:chExt cx="4024544" cy="106532"/>
          </a:xfrm>
        </p:grpSpPr>
        <p:sp>
          <p:nvSpPr>
            <p:cNvPr id="8" name="Prostokąt 7">
              <a:extLst>
                <a:ext uri="{FF2B5EF4-FFF2-40B4-BE49-F238E27FC236}">
                  <a16:creationId xmlns:a16="http://schemas.microsoft.com/office/drawing/2014/main" id="{76F6FBFB-7748-983D-3413-5335F94E2B39}"/>
                </a:ext>
              </a:extLst>
            </p:cNvPr>
            <p:cNvSpPr/>
            <p:nvPr/>
          </p:nvSpPr>
          <p:spPr>
            <a:xfrm>
              <a:off x="2198703" y="5557421"/>
              <a:ext cx="1006136" cy="106532"/>
            </a:xfrm>
            <a:prstGeom prst="rect">
              <a:avLst/>
            </a:prstGeom>
            <a:solidFill>
              <a:srgbClr val="ECF40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9" name="Prostokąt 8">
              <a:extLst>
                <a:ext uri="{FF2B5EF4-FFF2-40B4-BE49-F238E27FC236}">
                  <a16:creationId xmlns:a16="http://schemas.microsoft.com/office/drawing/2014/main" id="{C6044192-E216-AD8C-1FBD-21B9D99E9E8B}"/>
                </a:ext>
              </a:extLst>
            </p:cNvPr>
            <p:cNvSpPr/>
            <p:nvPr/>
          </p:nvSpPr>
          <p:spPr>
            <a:xfrm>
              <a:off x="3204839" y="5557421"/>
              <a:ext cx="1006136" cy="106532"/>
            </a:xfrm>
            <a:prstGeom prst="rect">
              <a:avLst/>
            </a:prstGeom>
            <a:solidFill>
              <a:srgbClr val="FF00B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10" name="Prostokąt 9">
              <a:extLst>
                <a:ext uri="{FF2B5EF4-FFF2-40B4-BE49-F238E27FC236}">
                  <a16:creationId xmlns:a16="http://schemas.microsoft.com/office/drawing/2014/main" id="{88F43C36-8D00-AF55-B364-64F5E7B97552}"/>
                </a:ext>
              </a:extLst>
            </p:cNvPr>
            <p:cNvSpPr/>
            <p:nvPr/>
          </p:nvSpPr>
          <p:spPr>
            <a:xfrm>
              <a:off x="4210975" y="5557421"/>
              <a:ext cx="1006136" cy="106532"/>
            </a:xfrm>
            <a:prstGeom prst="rect">
              <a:avLst/>
            </a:prstGeom>
            <a:solidFill>
              <a:srgbClr val="6CE04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11" name="Prostokąt 10">
              <a:extLst>
                <a:ext uri="{FF2B5EF4-FFF2-40B4-BE49-F238E27FC236}">
                  <a16:creationId xmlns:a16="http://schemas.microsoft.com/office/drawing/2014/main" id="{BAFFB73D-146E-1A89-B759-97CBF8559D5A}"/>
                </a:ext>
              </a:extLst>
            </p:cNvPr>
            <p:cNvSpPr/>
            <p:nvPr/>
          </p:nvSpPr>
          <p:spPr>
            <a:xfrm>
              <a:off x="5217111" y="5557421"/>
              <a:ext cx="1006136" cy="106532"/>
            </a:xfrm>
            <a:prstGeom prst="rect">
              <a:avLst/>
            </a:prstGeom>
            <a:solidFill>
              <a:srgbClr val="00B2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</p:grpSp>
      <p:cxnSp>
        <p:nvCxnSpPr>
          <p:cNvPr id="19" name="Łącznik prosty 18">
            <a:extLst>
              <a:ext uri="{FF2B5EF4-FFF2-40B4-BE49-F238E27FC236}">
                <a16:creationId xmlns:a16="http://schemas.microsoft.com/office/drawing/2014/main" id="{1EB345CD-8132-8069-29F4-BA65DF7725A4}"/>
              </a:ext>
            </a:extLst>
          </p:cNvPr>
          <p:cNvCxnSpPr>
            <a:cxnSpLocks/>
          </p:cNvCxnSpPr>
          <p:nvPr userDrawn="1"/>
        </p:nvCxnSpPr>
        <p:spPr>
          <a:xfrm>
            <a:off x="11813818" y="1"/>
            <a:ext cx="0" cy="6857999"/>
          </a:xfrm>
          <a:prstGeom prst="line">
            <a:avLst/>
          </a:prstGeom>
          <a:ln>
            <a:solidFill>
              <a:schemeClr val="bg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Symbol zastępczy obrazu 2">
            <a:extLst>
              <a:ext uri="{FF2B5EF4-FFF2-40B4-BE49-F238E27FC236}">
                <a16:creationId xmlns:a16="http://schemas.microsoft.com/office/drawing/2014/main" id="{A6686881-4BFA-E97F-186D-11CEBA3ACAAA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3274023" y="857251"/>
            <a:ext cx="6000534" cy="5092133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27" name="Symbol zastępczy tekstu 3">
            <a:extLst>
              <a:ext uri="{FF2B5EF4-FFF2-40B4-BE49-F238E27FC236}">
                <a16:creationId xmlns:a16="http://schemas.microsoft.com/office/drawing/2014/main" id="{6171EB27-5FC1-D263-DD9D-4FB6426FA41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06201" y="1314451"/>
            <a:ext cx="2722748" cy="3580563"/>
          </a:xfrm>
        </p:spPr>
        <p:txBody>
          <a:bodyPr lIns="0" rIns="0">
            <a:noAutofit/>
          </a:bodyPr>
          <a:lstStyle>
            <a:lvl1pPr marL="0" indent="0">
              <a:buNone/>
              <a:defRPr sz="3200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pl-PL"/>
              <a:t>Kliknij, aby edytować style wzorca tekstu</a:t>
            </a:r>
          </a:p>
        </p:txBody>
      </p:sp>
      <p:sp>
        <p:nvSpPr>
          <p:cNvPr id="41" name="Symbol zastępczy tekstu 3">
            <a:extLst>
              <a:ext uri="{FF2B5EF4-FFF2-40B4-BE49-F238E27FC236}">
                <a16:creationId xmlns:a16="http://schemas.microsoft.com/office/drawing/2014/main" id="{9BFB06B9-B4C8-F013-AC6E-23D959EF73E6}"/>
              </a:ext>
            </a:extLst>
          </p:cNvPr>
          <p:cNvSpPr>
            <a:spLocks noGrp="1"/>
          </p:cNvSpPr>
          <p:nvPr>
            <p:ph type="body" sz="half" idx="19" hasCustomPrompt="1"/>
          </p:nvPr>
        </p:nvSpPr>
        <p:spPr>
          <a:xfrm>
            <a:off x="9618561" y="3590925"/>
            <a:ext cx="1883616" cy="2114547"/>
          </a:xfrm>
        </p:spPr>
        <p:txBody>
          <a:bodyPr wrap="square" lIns="0" rIns="0">
            <a:noAutofit/>
          </a:bodyPr>
          <a:lstStyle>
            <a:lvl1pPr marL="0" indent="0">
              <a:buNone/>
              <a:defRPr lang="pl-PL" sz="1100" strike="noStrike" dirty="0" smtClean="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pl-PL"/>
              <a:t>Kliknij, aby edytować style wzorca tekstu 1</a:t>
            </a:r>
          </a:p>
        </p:txBody>
      </p:sp>
      <p:cxnSp>
        <p:nvCxnSpPr>
          <p:cNvPr id="3" name="Łącznik prosty 2">
            <a:extLst>
              <a:ext uri="{FF2B5EF4-FFF2-40B4-BE49-F238E27FC236}">
                <a16:creationId xmlns:a16="http://schemas.microsoft.com/office/drawing/2014/main" id="{E2D0ED5C-48D4-F039-90E1-04D809D2FA6D}"/>
              </a:ext>
            </a:extLst>
          </p:cNvPr>
          <p:cNvCxnSpPr>
            <a:cxnSpLocks/>
          </p:cNvCxnSpPr>
          <p:nvPr userDrawn="1"/>
        </p:nvCxnSpPr>
        <p:spPr>
          <a:xfrm>
            <a:off x="9274559" y="1"/>
            <a:ext cx="0" cy="6857999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Łącznik prosty 4">
            <a:extLst>
              <a:ext uri="{FF2B5EF4-FFF2-40B4-BE49-F238E27FC236}">
                <a16:creationId xmlns:a16="http://schemas.microsoft.com/office/drawing/2014/main" id="{33796049-2DF2-AC73-B937-26B392CE2EFF}"/>
              </a:ext>
            </a:extLst>
          </p:cNvPr>
          <p:cNvCxnSpPr>
            <a:cxnSpLocks/>
          </p:cNvCxnSpPr>
          <p:nvPr userDrawn="1"/>
        </p:nvCxnSpPr>
        <p:spPr>
          <a:xfrm>
            <a:off x="3273631" y="0"/>
            <a:ext cx="0" cy="6857999"/>
          </a:xfrm>
          <a:prstGeom prst="line">
            <a:avLst/>
          </a:prstGeom>
          <a:ln>
            <a:solidFill>
              <a:schemeClr val="bg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Łącznik prosty 5">
            <a:extLst>
              <a:ext uri="{FF2B5EF4-FFF2-40B4-BE49-F238E27FC236}">
                <a16:creationId xmlns:a16="http://schemas.microsoft.com/office/drawing/2014/main" id="{32321281-B1F9-1324-458D-F11C18B6EACE}"/>
              </a:ext>
            </a:extLst>
          </p:cNvPr>
          <p:cNvCxnSpPr>
            <a:cxnSpLocks/>
          </p:cNvCxnSpPr>
          <p:nvPr userDrawn="1"/>
        </p:nvCxnSpPr>
        <p:spPr>
          <a:xfrm flipH="1">
            <a:off x="3273631" y="5949387"/>
            <a:ext cx="8540187" cy="0"/>
          </a:xfrm>
          <a:prstGeom prst="line">
            <a:avLst/>
          </a:prstGeom>
          <a:ln>
            <a:solidFill>
              <a:schemeClr val="bg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Łącznik prosty 11">
            <a:extLst>
              <a:ext uri="{FF2B5EF4-FFF2-40B4-BE49-F238E27FC236}">
                <a16:creationId xmlns:a16="http://schemas.microsoft.com/office/drawing/2014/main" id="{23A05A22-9EBC-23AD-5CE3-DA7BA80AFF65}"/>
              </a:ext>
            </a:extLst>
          </p:cNvPr>
          <p:cNvCxnSpPr>
            <a:cxnSpLocks/>
          </p:cNvCxnSpPr>
          <p:nvPr userDrawn="1"/>
        </p:nvCxnSpPr>
        <p:spPr>
          <a:xfrm flipH="1">
            <a:off x="0" y="857251"/>
            <a:ext cx="9274558" cy="0"/>
          </a:xfrm>
          <a:prstGeom prst="line">
            <a:avLst/>
          </a:prstGeom>
          <a:ln>
            <a:solidFill>
              <a:schemeClr val="bg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Grupa 13">
            <a:extLst>
              <a:ext uri="{FF2B5EF4-FFF2-40B4-BE49-F238E27FC236}">
                <a16:creationId xmlns:a16="http://schemas.microsoft.com/office/drawing/2014/main" id="{D325A9EC-95A5-833A-3F99-796E70D8BE43}"/>
              </a:ext>
            </a:extLst>
          </p:cNvPr>
          <p:cNvGrpSpPr/>
          <p:nvPr userDrawn="1"/>
        </p:nvGrpSpPr>
        <p:grpSpPr>
          <a:xfrm>
            <a:off x="9670300" y="908612"/>
            <a:ext cx="1747777" cy="1747777"/>
            <a:chOff x="862313" y="4696426"/>
            <a:chExt cx="1747777" cy="1747777"/>
          </a:xfrm>
        </p:grpSpPr>
        <p:cxnSp>
          <p:nvCxnSpPr>
            <p:cNvPr id="15" name="Łącznik prosty 14">
              <a:extLst>
                <a:ext uri="{FF2B5EF4-FFF2-40B4-BE49-F238E27FC236}">
                  <a16:creationId xmlns:a16="http://schemas.microsoft.com/office/drawing/2014/main" id="{E33C6A32-E227-400F-EAF9-2A598A94F59A}"/>
                </a:ext>
              </a:extLst>
            </p:cNvPr>
            <p:cNvCxnSpPr/>
            <p:nvPr/>
          </p:nvCxnSpPr>
          <p:spPr>
            <a:xfrm>
              <a:off x="1736202" y="4696426"/>
              <a:ext cx="0" cy="1747777"/>
            </a:xfrm>
            <a:prstGeom prst="line">
              <a:avLst/>
            </a:prstGeom>
            <a:ln>
              <a:solidFill>
                <a:schemeClr val="bg2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Łącznik prosty 15">
              <a:extLst>
                <a:ext uri="{FF2B5EF4-FFF2-40B4-BE49-F238E27FC236}">
                  <a16:creationId xmlns:a16="http://schemas.microsoft.com/office/drawing/2014/main" id="{93EE594C-4356-0570-C101-5DA32438DC04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1736202" y="4696426"/>
              <a:ext cx="0" cy="1747777"/>
            </a:xfrm>
            <a:prstGeom prst="line">
              <a:avLst/>
            </a:prstGeom>
            <a:ln>
              <a:solidFill>
                <a:schemeClr val="bg2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92876332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Tytuł i zawartość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upa 6">
            <a:extLst>
              <a:ext uri="{FF2B5EF4-FFF2-40B4-BE49-F238E27FC236}">
                <a16:creationId xmlns:a16="http://schemas.microsoft.com/office/drawing/2014/main" id="{D82FD91D-28F8-1998-57B8-AD81CB02C19C}"/>
              </a:ext>
            </a:extLst>
          </p:cNvPr>
          <p:cNvGrpSpPr/>
          <p:nvPr userDrawn="1"/>
        </p:nvGrpSpPr>
        <p:grpSpPr>
          <a:xfrm rot="5400000">
            <a:off x="8727533" y="3397929"/>
            <a:ext cx="6858001" cy="62144"/>
            <a:chOff x="2198703" y="5557421"/>
            <a:chExt cx="4024544" cy="106532"/>
          </a:xfrm>
        </p:grpSpPr>
        <p:sp>
          <p:nvSpPr>
            <p:cNvPr id="8" name="Prostokąt 7">
              <a:extLst>
                <a:ext uri="{FF2B5EF4-FFF2-40B4-BE49-F238E27FC236}">
                  <a16:creationId xmlns:a16="http://schemas.microsoft.com/office/drawing/2014/main" id="{76F6FBFB-7748-983D-3413-5335F94E2B39}"/>
                </a:ext>
              </a:extLst>
            </p:cNvPr>
            <p:cNvSpPr/>
            <p:nvPr/>
          </p:nvSpPr>
          <p:spPr>
            <a:xfrm>
              <a:off x="2198703" y="5557421"/>
              <a:ext cx="1006136" cy="106532"/>
            </a:xfrm>
            <a:prstGeom prst="rect">
              <a:avLst/>
            </a:prstGeom>
            <a:solidFill>
              <a:srgbClr val="ECF40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9" name="Prostokąt 8">
              <a:extLst>
                <a:ext uri="{FF2B5EF4-FFF2-40B4-BE49-F238E27FC236}">
                  <a16:creationId xmlns:a16="http://schemas.microsoft.com/office/drawing/2014/main" id="{C6044192-E216-AD8C-1FBD-21B9D99E9E8B}"/>
                </a:ext>
              </a:extLst>
            </p:cNvPr>
            <p:cNvSpPr/>
            <p:nvPr/>
          </p:nvSpPr>
          <p:spPr>
            <a:xfrm>
              <a:off x="3204839" y="5557421"/>
              <a:ext cx="1006136" cy="106532"/>
            </a:xfrm>
            <a:prstGeom prst="rect">
              <a:avLst/>
            </a:prstGeom>
            <a:solidFill>
              <a:srgbClr val="FF00B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10" name="Prostokąt 9">
              <a:extLst>
                <a:ext uri="{FF2B5EF4-FFF2-40B4-BE49-F238E27FC236}">
                  <a16:creationId xmlns:a16="http://schemas.microsoft.com/office/drawing/2014/main" id="{88F43C36-8D00-AF55-B364-64F5E7B97552}"/>
                </a:ext>
              </a:extLst>
            </p:cNvPr>
            <p:cNvSpPr/>
            <p:nvPr/>
          </p:nvSpPr>
          <p:spPr>
            <a:xfrm>
              <a:off x="4210975" y="5557421"/>
              <a:ext cx="1006136" cy="106532"/>
            </a:xfrm>
            <a:prstGeom prst="rect">
              <a:avLst/>
            </a:prstGeom>
            <a:solidFill>
              <a:srgbClr val="6CE04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11" name="Prostokąt 10">
              <a:extLst>
                <a:ext uri="{FF2B5EF4-FFF2-40B4-BE49-F238E27FC236}">
                  <a16:creationId xmlns:a16="http://schemas.microsoft.com/office/drawing/2014/main" id="{BAFFB73D-146E-1A89-B759-97CBF8559D5A}"/>
                </a:ext>
              </a:extLst>
            </p:cNvPr>
            <p:cNvSpPr/>
            <p:nvPr/>
          </p:nvSpPr>
          <p:spPr>
            <a:xfrm>
              <a:off x="5217111" y="5557421"/>
              <a:ext cx="1006136" cy="106532"/>
            </a:xfrm>
            <a:prstGeom prst="rect">
              <a:avLst/>
            </a:prstGeom>
            <a:solidFill>
              <a:srgbClr val="00B2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</p:grpSp>
      <p:cxnSp>
        <p:nvCxnSpPr>
          <p:cNvPr id="19" name="Łącznik prosty 18">
            <a:extLst>
              <a:ext uri="{FF2B5EF4-FFF2-40B4-BE49-F238E27FC236}">
                <a16:creationId xmlns:a16="http://schemas.microsoft.com/office/drawing/2014/main" id="{1EB345CD-8132-8069-29F4-BA65DF7725A4}"/>
              </a:ext>
            </a:extLst>
          </p:cNvPr>
          <p:cNvCxnSpPr>
            <a:cxnSpLocks/>
          </p:cNvCxnSpPr>
          <p:nvPr userDrawn="1"/>
        </p:nvCxnSpPr>
        <p:spPr>
          <a:xfrm>
            <a:off x="11813818" y="1"/>
            <a:ext cx="0" cy="6857999"/>
          </a:xfrm>
          <a:prstGeom prst="line">
            <a:avLst/>
          </a:prstGeom>
          <a:ln>
            <a:solidFill>
              <a:schemeClr val="bg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Symbol zastępczy obrazu 2">
            <a:extLst>
              <a:ext uri="{FF2B5EF4-FFF2-40B4-BE49-F238E27FC236}">
                <a16:creationId xmlns:a16="http://schemas.microsoft.com/office/drawing/2014/main" id="{A6686881-4BFA-E97F-186D-11CEBA3ACAAA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388151" y="0"/>
            <a:ext cx="1783776" cy="1782483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27" name="Symbol zastępczy tekstu 3">
            <a:extLst>
              <a:ext uri="{FF2B5EF4-FFF2-40B4-BE49-F238E27FC236}">
                <a16:creationId xmlns:a16="http://schemas.microsoft.com/office/drawing/2014/main" id="{6171EB27-5FC1-D263-DD9D-4FB6426FA41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06200" y="1000504"/>
            <a:ext cx="6169745" cy="1677086"/>
          </a:xfrm>
        </p:spPr>
        <p:txBody>
          <a:bodyPr lIns="0" rIns="0">
            <a:noAutofit/>
          </a:bodyPr>
          <a:lstStyle>
            <a:lvl1pPr marL="0" indent="0">
              <a:buNone/>
              <a:defRPr sz="5200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pl-PL"/>
              <a:t>Kliknij, aby edytować style wzorca tekstu</a:t>
            </a:r>
          </a:p>
        </p:txBody>
      </p:sp>
      <p:sp>
        <p:nvSpPr>
          <p:cNvPr id="41" name="Symbol zastępczy tekstu 3">
            <a:extLst>
              <a:ext uri="{FF2B5EF4-FFF2-40B4-BE49-F238E27FC236}">
                <a16:creationId xmlns:a16="http://schemas.microsoft.com/office/drawing/2014/main" id="{9BFB06B9-B4C8-F013-AC6E-23D959EF73E6}"/>
              </a:ext>
            </a:extLst>
          </p:cNvPr>
          <p:cNvSpPr>
            <a:spLocks noGrp="1"/>
          </p:cNvSpPr>
          <p:nvPr>
            <p:ph type="body" sz="half" idx="19" hasCustomPrompt="1"/>
          </p:nvPr>
        </p:nvSpPr>
        <p:spPr>
          <a:xfrm>
            <a:off x="7715099" y="2895602"/>
            <a:ext cx="3619651" cy="2676524"/>
          </a:xfrm>
        </p:spPr>
        <p:txBody>
          <a:bodyPr wrap="square" lIns="0" rIns="0">
            <a:noAutofit/>
          </a:bodyPr>
          <a:lstStyle>
            <a:lvl1pPr marL="0" indent="0">
              <a:buNone/>
              <a:defRPr lang="pl-PL" sz="1600" strike="noStrike" dirty="0" smtClean="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pl-PL"/>
              <a:t>Kliknij, aby edytować style wzorca tekstu 1</a:t>
            </a:r>
          </a:p>
        </p:txBody>
      </p:sp>
      <p:grpSp>
        <p:nvGrpSpPr>
          <p:cNvPr id="21" name="Grupa 20">
            <a:extLst>
              <a:ext uri="{FF2B5EF4-FFF2-40B4-BE49-F238E27FC236}">
                <a16:creationId xmlns:a16="http://schemas.microsoft.com/office/drawing/2014/main" id="{A81F132A-83FD-CB27-87EC-C747E0B34773}"/>
              </a:ext>
            </a:extLst>
          </p:cNvPr>
          <p:cNvGrpSpPr/>
          <p:nvPr userDrawn="1"/>
        </p:nvGrpSpPr>
        <p:grpSpPr>
          <a:xfrm>
            <a:off x="7384692" y="1787236"/>
            <a:ext cx="1787236" cy="57151"/>
            <a:chOff x="2198703" y="5557421"/>
            <a:chExt cx="4024544" cy="106532"/>
          </a:xfrm>
        </p:grpSpPr>
        <p:sp>
          <p:nvSpPr>
            <p:cNvPr id="22" name="Prostokąt 21">
              <a:extLst>
                <a:ext uri="{FF2B5EF4-FFF2-40B4-BE49-F238E27FC236}">
                  <a16:creationId xmlns:a16="http://schemas.microsoft.com/office/drawing/2014/main" id="{3440DC43-4E58-466D-AC4E-DCDB78446C9B}"/>
                </a:ext>
              </a:extLst>
            </p:cNvPr>
            <p:cNvSpPr/>
            <p:nvPr/>
          </p:nvSpPr>
          <p:spPr>
            <a:xfrm>
              <a:off x="2198703" y="5557421"/>
              <a:ext cx="1006136" cy="106532"/>
            </a:xfrm>
            <a:prstGeom prst="rect">
              <a:avLst/>
            </a:prstGeom>
            <a:solidFill>
              <a:srgbClr val="ECF40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23" name="Prostokąt 22">
              <a:extLst>
                <a:ext uri="{FF2B5EF4-FFF2-40B4-BE49-F238E27FC236}">
                  <a16:creationId xmlns:a16="http://schemas.microsoft.com/office/drawing/2014/main" id="{FF3F91CB-AEAF-A6B1-FEC2-93112CB0F955}"/>
                </a:ext>
              </a:extLst>
            </p:cNvPr>
            <p:cNvSpPr/>
            <p:nvPr/>
          </p:nvSpPr>
          <p:spPr>
            <a:xfrm>
              <a:off x="3204839" y="5557421"/>
              <a:ext cx="1006136" cy="106532"/>
            </a:xfrm>
            <a:prstGeom prst="rect">
              <a:avLst/>
            </a:prstGeom>
            <a:solidFill>
              <a:srgbClr val="FF00B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25" name="Prostokąt 24">
              <a:extLst>
                <a:ext uri="{FF2B5EF4-FFF2-40B4-BE49-F238E27FC236}">
                  <a16:creationId xmlns:a16="http://schemas.microsoft.com/office/drawing/2014/main" id="{8EF6E1D9-4262-1081-B4C0-8F335058F220}"/>
                </a:ext>
              </a:extLst>
            </p:cNvPr>
            <p:cNvSpPr/>
            <p:nvPr/>
          </p:nvSpPr>
          <p:spPr>
            <a:xfrm>
              <a:off x="4210975" y="5557421"/>
              <a:ext cx="1006136" cy="106532"/>
            </a:xfrm>
            <a:prstGeom prst="rect">
              <a:avLst/>
            </a:prstGeom>
            <a:solidFill>
              <a:srgbClr val="6CE04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26" name="Prostokąt 25">
              <a:extLst>
                <a:ext uri="{FF2B5EF4-FFF2-40B4-BE49-F238E27FC236}">
                  <a16:creationId xmlns:a16="http://schemas.microsoft.com/office/drawing/2014/main" id="{8481DED5-A7BD-CCDA-C772-7E1F0C979CAB}"/>
                </a:ext>
              </a:extLst>
            </p:cNvPr>
            <p:cNvSpPr/>
            <p:nvPr/>
          </p:nvSpPr>
          <p:spPr>
            <a:xfrm>
              <a:off x="5217111" y="5557421"/>
              <a:ext cx="1006136" cy="106532"/>
            </a:xfrm>
            <a:prstGeom prst="rect">
              <a:avLst/>
            </a:prstGeom>
            <a:solidFill>
              <a:srgbClr val="00B2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</p:grpSp>
      <p:sp>
        <p:nvSpPr>
          <p:cNvPr id="28" name="pole tekstowe 27">
            <a:extLst>
              <a:ext uri="{FF2B5EF4-FFF2-40B4-BE49-F238E27FC236}">
                <a16:creationId xmlns:a16="http://schemas.microsoft.com/office/drawing/2014/main" id="{AF75D770-0EEA-C8C3-8653-E5D8EC886C51}"/>
              </a:ext>
            </a:extLst>
          </p:cNvPr>
          <p:cNvSpPr txBox="1"/>
          <p:nvPr userDrawn="1"/>
        </p:nvSpPr>
        <p:spPr>
          <a:xfrm>
            <a:off x="7722537" y="1444336"/>
            <a:ext cx="1449391" cy="1451265"/>
          </a:xfrm>
          <a:prstGeom prst="rect">
            <a:avLst/>
          </a:prstGeom>
          <a:noFill/>
        </p:spPr>
        <p:txBody>
          <a:bodyPr wrap="square" lIns="0" rIns="0" rtlCol="0" anchor="b">
            <a:noAutofit/>
          </a:bodyPr>
          <a:lstStyle/>
          <a:p>
            <a:pPr marL="0" marR="0" lvl="0" indent="0" algn="l" defTabSz="914400" rtl="0" eaLnBrk="0" fontAlgn="base" latinLnBrk="0" hangingPunct="0"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lang="pl-PL" altLang="pl-PL" sz="12200">
                <a:solidFill>
                  <a:schemeClr val="bg2">
                    <a:lumMod val="20000"/>
                    <a:lumOff val="80000"/>
                  </a:schemeClr>
                </a:solidFill>
                <a:latin typeface="Arial Nova" panose="020B0504020202020204" pitchFamily="34" charset="0"/>
              </a:rPr>
              <a:t>„</a:t>
            </a:r>
          </a:p>
        </p:txBody>
      </p:sp>
      <p:cxnSp>
        <p:nvCxnSpPr>
          <p:cNvPr id="30" name="Łącznik prosty 29">
            <a:extLst>
              <a:ext uri="{FF2B5EF4-FFF2-40B4-BE49-F238E27FC236}">
                <a16:creationId xmlns:a16="http://schemas.microsoft.com/office/drawing/2014/main" id="{9DC68CCA-211B-1A14-F266-AE805FB9585E}"/>
              </a:ext>
            </a:extLst>
          </p:cNvPr>
          <p:cNvCxnSpPr>
            <a:cxnSpLocks/>
          </p:cNvCxnSpPr>
          <p:nvPr userDrawn="1"/>
        </p:nvCxnSpPr>
        <p:spPr>
          <a:xfrm flipH="1">
            <a:off x="0" y="2873088"/>
            <a:ext cx="7384692" cy="0"/>
          </a:xfrm>
          <a:prstGeom prst="line">
            <a:avLst/>
          </a:prstGeom>
          <a:ln>
            <a:solidFill>
              <a:schemeClr val="bg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Symbol zastępczy tekstu 3">
            <a:extLst>
              <a:ext uri="{FF2B5EF4-FFF2-40B4-BE49-F238E27FC236}">
                <a16:creationId xmlns:a16="http://schemas.microsoft.com/office/drawing/2014/main" id="{56B3B384-9BCC-DE35-07D4-2363A391A172}"/>
              </a:ext>
            </a:extLst>
          </p:cNvPr>
          <p:cNvSpPr>
            <a:spLocks noGrp="1"/>
          </p:cNvSpPr>
          <p:nvPr>
            <p:ph type="body" sz="half" idx="18" hasCustomPrompt="1"/>
          </p:nvPr>
        </p:nvSpPr>
        <p:spPr>
          <a:xfrm>
            <a:off x="306199" y="379680"/>
            <a:ext cx="5665973" cy="403472"/>
          </a:xfrm>
        </p:spPr>
        <p:txBody>
          <a:bodyPr lIns="0" rIns="0"/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pl-PL" altLang="pl-PL" sz="1600">
                <a:solidFill>
                  <a:srgbClr val="ECF40A"/>
                </a:solidFill>
              </a:rPr>
              <a:t>+</a:t>
            </a:r>
            <a:r>
              <a:rPr lang="pl-PL" altLang="pl-PL" sz="1600">
                <a:solidFill>
                  <a:schemeClr val="bg1"/>
                </a:solidFill>
              </a:rPr>
              <a:t> </a:t>
            </a:r>
            <a:r>
              <a:rPr lang="pl-PL"/>
              <a:t>Kliknij, aby edytować</a:t>
            </a:r>
          </a:p>
        </p:txBody>
      </p:sp>
      <p:sp>
        <p:nvSpPr>
          <p:cNvPr id="33" name="Symbol zastępczy tekstu 3">
            <a:extLst>
              <a:ext uri="{FF2B5EF4-FFF2-40B4-BE49-F238E27FC236}">
                <a16:creationId xmlns:a16="http://schemas.microsoft.com/office/drawing/2014/main" id="{2AA9A7AD-FD7A-960E-161B-DD85AAE61450}"/>
              </a:ext>
            </a:extLst>
          </p:cNvPr>
          <p:cNvSpPr>
            <a:spLocks noGrp="1"/>
          </p:cNvSpPr>
          <p:nvPr>
            <p:ph type="body" sz="half" idx="20" hasCustomPrompt="1"/>
          </p:nvPr>
        </p:nvSpPr>
        <p:spPr>
          <a:xfrm>
            <a:off x="9462013" y="933449"/>
            <a:ext cx="2040163" cy="910937"/>
          </a:xfrm>
        </p:spPr>
        <p:txBody>
          <a:bodyPr wrap="square" lIns="0" rIns="0" anchor="b">
            <a:noAutofit/>
          </a:bodyPr>
          <a:lstStyle>
            <a:lvl1pPr marL="0" indent="0">
              <a:buNone/>
              <a:defRPr lang="pl-PL" sz="1600" strike="noStrike" dirty="0" smtClean="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pl-PL"/>
              <a:t>Kliknij, aby edytować style wzorca tekstu 1</a:t>
            </a:r>
          </a:p>
        </p:txBody>
      </p:sp>
      <p:sp>
        <p:nvSpPr>
          <p:cNvPr id="34" name="Symbol zastępczy tekstu 3">
            <a:extLst>
              <a:ext uri="{FF2B5EF4-FFF2-40B4-BE49-F238E27FC236}">
                <a16:creationId xmlns:a16="http://schemas.microsoft.com/office/drawing/2014/main" id="{64EF0360-7128-B0F4-33AD-B26C080CE0A3}"/>
              </a:ext>
            </a:extLst>
          </p:cNvPr>
          <p:cNvSpPr>
            <a:spLocks noGrp="1"/>
          </p:cNvSpPr>
          <p:nvPr>
            <p:ph type="body" sz="half" idx="16" hasCustomPrompt="1"/>
          </p:nvPr>
        </p:nvSpPr>
        <p:spPr>
          <a:xfrm>
            <a:off x="320376" y="3090439"/>
            <a:ext cx="2851087" cy="2234400"/>
          </a:xfrm>
        </p:spPr>
        <p:txBody>
          <a:bodyPr wrap="square" lIns="0" rIns="0">
            <a:noAutofit/>
          </a:bodyPr>
          <a:lstStyle>
            <a:lvl1pPr marL="0" indent="0">
              <a:buNone/>
              <a:defRPr lang="pl-PL" sz="1100" strike="noStrike" dirty="0" smtClean="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pl-PL"/>
              <a:t>Kliknij, aby edytować style wzorca tekstu </a:t>
            </a:r>
          </a:p>
        </p:txBody>
      </p:sp>
      <p:sp>
        <p:nvSpPr>
          <p:cNvPr id="35" name="Symbol zastępczy tekstu 3">
            <a:extLst>
              <a:ext uri="{FF2B5EF4-FFF2-40B4-BE49-F238E27FC236}">
                <a16:creationId xmlns:a16="http://schemas.microsoft.com/office/drawing/2014/main" id="{B156E77C-7C39-587A-F836-78BCA645FFAB}"/>
              </a:ext>
            </a:extLst>
          </p:cNvPr>
          <p:cNvSpPr>
            <a:spLocks noGrp="1"/>
          </p:cNvSpPr>
          <p:nvPr>
            <p:ph type="body" sz="half" idx="21" hasCustomPrompt="1"/>
          </p:nvPr>
        </p:nvSpPr>
        <p:spPr>
          <a:xfrm>
            <a:off x="3823291" y="3090439"/>
            <a:ext cx="2844518" cy="2234398"/>
          </a:xfrm>
        </p:spPr>
        <p:txBody>
          <a:bodyPr wrap="square" lIns="0" rIns="0">
            <a:noAutofit/>
          </a:bodyPr>
          <a:lstStyle>
            <a:lvl1pPr marL="0" indent="0">
              <a:buNone/>
              <a:defRPr lang="pl-PL" sz="1100" strike="noStrike" dirty="0" smtClean="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pl-PL"/>
              <a:t>Kliknij, aby edytować style wzorca tekstu 1</a:t>
            </a:r>
          </a:p>
        </p:txBody>
      </p:sp>
      <p:cxnSp>
        <p:nvCxnSpPr>
          <p:cNvPr id="36" name="Łącznik prosty 35">
            <a:extLst>
              <a:ext uri="{FF2B5EF4-FFF2-40B4-BE49-F238E27FC236}">
                <a16:creationId xmlns:a16="http://schemas.microsoft.com/office/drawing/2014/main" id="{B9523882-5AA1-20E4-3129-1C7FB488FBE2}"/>
              </a:ext>
            </a:extLst>
          </p:cNvPr>
          <p:cNvCxnSpPr>
            <a:cxnSpLocks/>
          </p:cNvCxnSpPr>
          <p:nvPr userDrawn="1"/>
        </p:nvCxnSpPr>
        <p:spPr>
          <a:xfrm>
            <a:off x="7387510" y="1"/>
            <a:ext cx="0" cy="6857999"/>
          </a:xfrm>
          <a:prstGeom prst="line">
            <a:avLst/>
          </a:prstGeom>
          <a:ln>
            <a:solidFill>
              <a:schemeClr val="bg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6134094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Symbol zastępczy obrazu 2">
            <a:extLst>
              <a:ext uri="{FF2B5EF4-FFF2-40B4-BE49-F238E27FC236}">
                <a16:creationId xmlns:a16="http://schemas.microsoft.com/office/drawing/2014/main" id="{33EB8750-6827-A173-B1B4-77E4FDFC651B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322557" y="1038951"/>
            <a:ext cx="4234101" cy="281770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grpSp>
        <p:nvGrpSpPr>
          <p:cNvPr id="7" name="Grupa 6">
            <a:extLst>
              <a:ext uri="{FF2B5EF4-FFF2-40B4-BE49-F238E27FC236}">
                <a16:creationId xmlns:a16="http://schemas.microsoft.com/office/drawing/2014/main" id="{6C514696-CF51-0695-9A0D-61D1B5415198}"/>
              </a:ext>
            </a:extLst>
          </p:cNvPr>
          <p:cNvGrpSpPr/>
          <p:nvPr userDrawn="1"/>
        </p:nvGrpSpPr>
        <p:grpSpPr>
          <a:xfrm rot="5400000">
            <a:off x="8727533" y="3397929"/>
            <a:ext cx="6858001" cy="62144"/>
            <a:chOff x="2198703" y="5557421"/>
            <a:chExt cx="4024544" cy="106532"/>
          </a:xfrm>
        </p:grpSpPr>
        <p:sp>
          <p:nvSpPr>
            <p:cNvPr id="8" name="Prostokąt 7">
              <a:extLst>
                <a:ext uri="{FF2B5EF4-FFF2-40B4-BE49-F238E27FC236}">
                  <a16:creationId xmlns:a16="http://schemas.microsoft.com/office/drawing/2014/main" id="{106C4F7E-674C-AD33-AE9D-40A4715BF1D3}"/>
                </a:ext>
              </a:extLst>
            </p:cNvPr>
            <p:cNvSpPr/>
            <p:nvPr/>
          </p:nvSpPr>
          <p:spPr>
            <a:xfrm>
              <a:off x="2198703" y="5557421"/>
              <a:ext cx="1006136" cy="106532"/>
            </a:xfrm>
            <a:prstGeom prst="rect">
              <a:avLst/>
            </a:prstGeom>
            <a:solidFill>
              <a:srgbClr val="ECF40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9" name="Prostokąt 8">
              <a:extLst>
                <a:ext uri="{FF2B5EF4-FFF2-40B4-BE49-F238E27FC236}">
                  <a16:creationId xmlns:a16="http://schemas.microsoft.com/office/drawing/2014/main" id="{1670DA26-1D20-BF12-3D18-FBCBFA579999}"/>
                </a:ext>
              </a:extLst>
            </p:cNvPr>
            <p:cNvSpPr/>
            <p:nvPr/>
          </p:nvSpPr>
          <p:spPr>
            <a:xfrm>
              <a:off x="3204839" y="5557421"/>
              <a:ext cx="1006136" cy="106532"/>
            </a:xfrm>
            <a:prstGeom prst="rect">
              <a:avLst/>
            </a:prstGeom>
            <a:solidFill>
              <a:srgbClr val="FF00B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10" name="Prostokąt 9">
              <a:extLst>
                <a:ext uri="{FF2B5EF4-FFF2-40B4-BE49-F238E27FC236}">
                  <a16:creationId xmlns:a16="http://schemas.microsoft.com/office/drawing/2014/main" id="{34DA0F1D-F4A8-EA7D-26C6-F2725E412362}"/>
                </a:ext>
              </a:extLst>
            </p:cNvPr>
            <p:cNvSpPr/>
            <p:nvPr/>
          </p:nvSpPr>
          <p:spPr>
            <a:xfrm>
              <a:off x="4210975" y="5557421"/>
              <a:ext cx="1006136" cy="106532"/>
            </a:xfrm>
            <a:prstGeom prst="rect">
              <a:avLst/>
            </a:prstGeom>
            <a:solidFill>
              <a:srgbClr val="6CE04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11" name="Prostokąt 10">
              <a:extLst>
                <a:ext uri="{FF2B5EF4-FFF2-40B4-BE49-F238E27FC236}">
                  <a16:creationId xmlns:a16="http://schemas.microsoft.com/office/drawing/2014/main" id="{B5DB78FA-350A-1456-4CBE-E5BACCFA3AF4}"/>
                </a:ext>
              </a:extLst>
            </p:cNvPr>
            <p:cNvSpPr/>
            <p:nvPr/>
          </p:nvSpPr>
          <p:spPr>
            <a:xfrm>
              <a:off x="5217111" y="5557421"/>
              <a:ext cx="1006136" cy="106532"/>
            </a:xfrm>
            <a:prstGeom prst="rect">
              <a:avLst/>
            </a:prstGeom>
            <a:solidFill>
              <a:srgbClr val="00B2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</p:grpSp>
      <p:cxnSp>
        <p:nvCxnSpPr>
          <p:cNvPr id="2" name="Łącznik prosty 1">
            <a:extLst>
              <a:ext uri="{FF2B5EF4-FFF2-40B4-BE49-F238E27FC236}">
                <a16:creationId xmlns:a16="http://schemas.microsoft.com/office/drawing/2014/main" id="{BBB7DA38-43C6-0BCB-BC92-880133A9B1D2}"/>
              </a:ext>
            </a:extLst>
          </p:cNvPr>
          <p:cNvCxnSpPr>
            <a:cxnSpLocks/>
          </p:cNvCxnSpPr>
          <p:nvPr userDrawn="1"/>
        </p:nvCxnSpPr>
        <p:spPr>
          <a:xfrm>
            <a:off x="11813818" y="1"/>
            <a:ext cx="0" cy="6857999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angle 3">
            <a:extLst>
              <a:ext uri="{FF2B5EF4-FFF2-40B4-BE49-F238E27FC236}">
                <a16:creationId xmlns:a16="http://schemas.microsoft.com/office/drawing/2014/main" id="{2716B3FB-5AC8-8DE9-AC17-AD97857705E5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102920"/>
            <a:ext cx="65" cy="251359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-12696" rIns="0" bIns="-12696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altLang="pl-PL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7AEAB453-5149-DE20-A25E-7F3DE88E499B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102920"/>
            <a:ext cx="65" cy="251359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-12696" rIns="0" bIns="-12696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altLang="pl-PL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cxnSp>
        <p:nvCxnSpPr>
          <p:cNvPr id="14" name="Łącznik prosty 13">
            <a:extLst>
              <a:ext uri="{FF2B5EF4-FFF2-40B4-BE49-F238E27FC236}">
                <a16:creationId xmlns:a16="http://schemas.microsoft.com/office/drawing/2014/main" id="{344A1B6F-0EC0-AE1C-8308-A2F28D3D1C15}"/>
              </a:ext>
            </a:extLst>
          </p:cNvPr>
          <p:cNvCxnSpPr>
            <a:cxnSpLocks/>
          </p:cNvCxnSpPr>
          <p:nvPr userDrawn="1"/>
        </p:nvCxnSpPr>
        <p:spPr>
          <a:xfrm>
            <a:off x="5576303" y="0"/>
            <a:ext cx="0" cy="6857999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Łącznik prosty 14">
            <a:extLst>
              <a:ext uri="{FF2B5EF4-FFF2-40B4-BE49-F238E27FC236}">
                <a16:creationId xmlns:a16="http://schemas.microsoft.com/office/drawing/2014/main" id="{0038EFFC-998F-7BAD-8341-3B46DF2D7D7F}"/>
              </a:ext>
            </a:extLst>
          </p:cNvPr>
          <p:cNvCxnSpPr>
            <a:cxnSpLocks/>
          </p:cNvCxnSpPr>
          <p:nvPr userDrawn="1"/>
        </p:nvCxnSpPr>
        <p:spPr>
          <a:xfrm flipH="1">
            <a:off x="5576303" y="3178292"/>
            <a:ext cx="6237515" cy="0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Symbol zastępczy tekstu 3">
            <a:extLst>
              <a:ext uri="{FF2B5EF4-FFF2-40B4-BE49-F238E27FC236}">
                <a16:creationId xmlns:a16="http://schemas.microsoft.com/office/drawing/2014/main" id="{2C67CEEA-B09E-CC14-4992-F1212574224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06200" y="4629149"/>
            <a:ext cx="4761097" cy="1114425"/>
          </a:xfrm>
        </p:spPr>
        <p:txBody>
          <a:bodyPr lIns="0" rIns="0">
            <a:noAutofit/>
          </a:bodyPr>
          <a:lstStyle>
            <a:lvl1pPr marL="0" indent="0">
              <a:buNone/>
              <a:defRPr sz="420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pl-PL"/>
              <a:t>Kliknij, aby edytować</a:t>
            </a:r>
          </a:p>
        </p:txBody>
      </p:sp>
      <p:sp>
        <p:nvSpPr>
          <p:cNvPr id="22" name="Symbol zastępczy tekstu 3">
            <a:extLst>
              <a:ext uri="{FF2B5EF4-FFF2-40B4-BE49-F238E27FC236}">
                <a16:creationId xmlns:a16="http://schemas.microsoft.com/office/drawing/2014/main" id="{854D8C32-5ED2-EEB9-06C7-69E5E1AF86C7}"/>
              </a:ext>
            </a:extLst>
          </p:cNvPr>
          <p:cNvSpPr>
            <a:spLocks noGrp="1"/>
          </p:cNvSpPr>
          <p:nvPr>
            <p:ph type="body" sz="half" idx="11"/>
          </p:nvPr>
        </p:nvSpPr>
        <p:spPr>
          <a:xfrm>
            <a:off x="306200" y="5924549"/>
            <a:ext cx="4761091" cy="795463"/>
          </a:xfrm>
        </p:spPr>
        <p:txBody>
          <a:bodyPr lIns="0" rIns="0">
            <a:noAutofit/>
          </a:bodyPr>
          <a:lstStyle>
            <a:lvl1pPr marL="0" indent="0"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pl-PL"/>
              <a:t>Kliknij, aby edytować style wzorca tekstu</a:t>
            </a:r>
          </a:p>
        </p:txBody>
      </p:sp>
      <p:sp>
        <p:nvSpPr>
          <p:cNvPr id="23" name="Symbol zastępczy tekstu 3">
            <a:extLst>
              <a:ext uri="{FF2B5EF4-FFF2-40B4-BE49-F238E27FC236}">
                <a16:creationId xmlns:a16="http://schemas.microsoft.com/office/drawing/2014/main" id="{307B0479-93E1-1C47-EABF-1F82A62C8B88}"/>
              </a:ext>
            </a:extLst>
          </p:cNvPr>
          <p:cNvSpPr>
            <a:spLocks noGrp="1"/>
          </p:cNvSpPr>
          <p:nvPr>
            <p:ph type="body" sz="half" idx="16" hasCustomPrompt="1"/>
          </p:nvPr>
        </p:nvSpPr>
        <p:spPr>
          <a:xfrm>
            <a:off x="5950969" y="3553428"/>
            <a:ext cx="2309412" cy="2234400"/>
          </a:xfrm>
        </p:spPr>
        <p:txBody>
          <a:bodyPr wrap="square" lIns="0" rIns="0">
            <a:noAutofit/>
          </a:bodyPr>
          <a:lstStyle>
            <a:lvl1pPr marL="0" indent="0">
              <a:buNone/>
              <a:defRPr lang="pl-PL" sz="1100" strike="noStrike" dirty="0" smtClean="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pl-PL"/>
              <a:t>Kliknij, aby edytować style wzorca tekstu </a:t>
            </a:r>
          </a:p>
        </p:txBody>
      </p:sp>
      <p:sp>
        <p:nvSpPr>
          <p:cNvPr id="24" name="Symbol zastępczy tekstu 3">
            <a:extLst>
              <a:ext uri="{FF2B5EF4-FFF2-40B4-BE49-F238E27FC236}">
                <a16:creationId xmlns:a16="http://schemas.microsoft.com/office/drawing/2014/main" id="{D5D8323C-A495-E8BB-211D-07DB157C03E2}"/>
              </a:ext>
            </a:extLst>
          </p:cNvPr>
          <p:cNvSpPr>
            <a:spLocks noGrp="1"/>
          </p:cNvSpPr>
          <p:nvPr>
            <p:ph type="body" sz="half" idx="19" hasCustomPrompt="1"/>
          </p:nvPr>
        </p:nvSpPr>
        <p:spPr>
          <a:xfrm>
            <a:off x="8818099" y="3553428"/>
            <a:ext cx="2309412" cy="2234398"/>
          </a:xfrm>
        </p:spPr>
        <p:txBody>
          <a:bodyPr wrap="square" lIns="0" rIns="0">
            <a:noAutofit/>
          </a:bodyPr>
          <a:lstStyle>
            <a:lvl1pPr marL="0" indent="0">
              <a:buNone/>
              <a:defRPr lang="pl-PL" sz="1100" strike="noStrike" dirty="0" smtClean="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pl-PL"/>
              <a:t>Kliknij, aby edytować style wzorca tekstu 1</a:t>
            </a:r>
          </a:p>
        </p:txBody>
      </p:sp>
      <p:sp>
        <p:nvSpPr>
          <p:cNvPr id="25" name="Symbol zastępczy tekstu 3">
            <a:extLst>
              <a:ext uri="{FF2B5EF4-FFF2-40B4-BE49-F238E27FC236}">
                <a16:creationId xmlns:a16="http://schemas.microsoft.com/office/drawing/2014/main" id="{BB62AB5D-4DF7-30D0-4A3C-FF3012DE48EE}"/>
              </a:ext>
            </a:extLst>
          </p:cNvPr>
          <p:cNvSpPr>
            <a:spLocks noGrp="1"/>
          </p:cNvSpPr>
          <p:nvPr>
            <p:ph type="body" sz="half" idx="20" hasCustomPrompt="1"/>
          </p:nvPr>
        </p:nvSpPr>
        <p:spPr>
          <a:xfrm>
            <a:off x="9081070" y="2533250"/>
            <a:ext cx="2421102" cy="453592"/>
          </a:xfrm>
        </p:spPr>
        <p:txBody>
          <a:bodyPr wrap="square" lIns="0" rIns="0">
            <a:noAutofit/>
          </a:bodyPr>
          <a:lstStyle>
            <a:lvl1pPr marL="0" indent="0" algn="r">
              <a:buNone/>
              <a:defRPr lang="pl-PL" sz="900" strike="noStrike" dirty="0" smtClean="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pl-PL"/>
              <a:t>Kliknij, aby edytować style wzorca tekstu 1</a:t>
            </a:r>
          </a:p>
        </p:txBody>
      </p:sp>
      <p:sp>
        <p:nvSpPr>
          <p:cNvPr id="26" name="Symbol zastępczy obrazu 2">
            <a:extLst>
              <a:ext uri="{FF2B5EF4-FFF2-40B4-BE49-F238E27FC236}">
                <a16:creationId xmlns:a16="http://schemas.microsoft.com/office/drawing/2014/main" id="{6D46EC9E-A992-9DA6-C1AD-01ABF78E3322}"/>
              </a:ext>
            </a:extLst>
          </p:cNvPr>
          <p:cNvSpPr>
            <a:spLocks noGrp="1"/>
          </p:cNvSpPr>
          <p:nvPr>
            <p:ph type="pic" idx="21"/>
          </p:nvPr>
        </p:nvSpPr>
        <p:spPr>
          <a:xfrm>
            <a:off x="9081069" y="1006191"/>
            <a:ext cx="2421099" cy="1369344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27" name="Symbol zastępczy tekstu 3">
            <a:extLst>
              <a:ext uri="{FF2B5EF4-FFF2-40B4-BE49-F238E27FC236}">
                <a16:creationId xmlns:a16="http://schemas.microsoft.com/office/drawing/2014/main" id="{313A635A-F91F-722D-9D20-5D2912C9E632}"/>
              </a:ext>
            </a:extLst>
          </p:cNvPr>
          <p:cNvSpPr>
            <a:spLocks noGrp="1"/>
          </p:cNvSpPr>
          <p:nvPr>
            <p:ph type="body" sz="half" idx="18" hasCustomPrompt="1"/>
          </p:nvPr>
        </p:nvSpPr>
        <p:spPr>
          <a:xfrm>
            <a:off x="306200" y="379680"/>
            <a:ext cx="4761092" cy="403472"/>
          </a:xfrm>
        </p:spPr>
        <p:txBody>
          <a:bodyPr lIns="0" rIns="0"/>
          <a:lstStyle>
            <a:lvl1pPr marL="0" indent="0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pl-PL" altLang="pl-PL" sz="1600">
                <a:solidFill>
                  <a:srgbClr val="ECF40A"/>
                </a:solidFill>
              </a:rPr>
              <a:t>+</a:t>
            </a:r>
            <a:r>
              <a:rPr lang="pl-PL" altLang="pl-PL" sz="1600">
                <a:solidFill>
                  <a:schemeClr val="bg1"/>
                </a:solidFill>
              </a:rPr>
              <a:t> </a:t>
            </a:r>
            <a:r>
              <a:rPr lang="pl-PL"/>
              <a:t>Kliknij, aby edytować</a:t>
            </a:r>
          </a:p>
        </p:txBody>
      </p:sp>
    </p:spTree>
    <p:extLst>
      <p:ext uri="{BB962C8B-B14F-4D97-AF65-F5344CB8AC3E}">
        <p14:creationId xmlns:p14="http://schemas.microsoft.com/office/powerpoint/2010/main" val="326240803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Symbol zastępczy obrazu 2">
            <a:extLst>
              <a:ext uri="{FF2B5EF4-FFF2-40B4-BE49-F238E27FC236}">
                <a16:creationId xmlns:a16="http://schemas.microsoft.com/office/drawing/2014/main" id="{33EB8750-6827-A173-B1B4-77E4FDFC651B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3585275" y="761999"/>
            <a:ext cx="4577642" cy="25622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grpSp>
        <p:nvGrpSpPr>
          <p:cNvPr id="7" name="Grupa 6">
            <a:extLst>
              <a:ext uri="{FF2B5EF4-FFF2-40B4-BE49-F238E27FC236}">
                <a16:creationId xmlns:a16="http://schemas.microsoft.com/office/drawing/2014/main" id="{6C514696-CF51-0695-9A0D-61D1B5415198}"/>
              </a:ext>
            </a:extLst>
          </p:cNvPr>
          <p:cNvGrpSpPr/>
          <p:nvPr userDrawn="1"/>
        </p:nvGrpSpPr>
        <p:grpSpPr>
          <a:xfrm rot="5400000">
            <a:off x="8727533" y="3397929"/>
            <a:ext cx="6858001" cy="62144"/>
            <a:chOff x="2198703" y="5557421"/>
            <a:chExt cx="4024544" cy="106532"/>
          </a:xfrm>
        </p:grpSpPr>
        <p:sp>
          <p:nvSpPr>
            <p:cNvPr id="8" name="Prostokąt 7">
              <a:extLst>
                <a:ext uri="{FF2B5EF4-FFF2-40B4-BE49-F238E27FC236}">
                  <a16:creationId xmlns:a16="http://schemas.microsoft.com/office/drawing/2014/main" id="{106C4F7E-674C-AD33-AE9D-40A4715BF1D3}"/>
                </a:ext>
              </a:extLst>
            </p:cNvPr>
            <p:cNvSpPr/>
            <p:nvPr/>
          </p:nvSpPr>
          <p:spPr>
            <a:xfrm>
              <a:off x="2198703" y="5557421"/>
              <a:ext cx="1006136" cy="106532"/>
            </a:xfrm>
            <a:prstGeom prst="rect">
              <a:avLst/>
            </a:prstGeom>
            <a:solidFill>
              <a:srgbClr val="ECF40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9" name="Prostokąt 8">
              <a:extLst>
                <a:ext uri="{FF2B5EF4-FFF2-40B4-BE49-F238E27FC236}">
                  <a16:creationId xmlns:a16="http://schemas.microsoft.com/office/drawing/2014/main" id="{1670DA26-1D20-BF12-3D18-FBCBFA579999}"/>
                </a:ext>
              </a:extLst>
            </p:cNvPr>
            <p:cNvSpPr/>
            <p:nvPr/>
          </p:nvSpPr>
          <p:spPr>
            <a:xfrm>
              <a:off x="3204839" y="5557421"/>
              <a:ext cx="1006136" cy="106532"/>
            </a:xfrm>
            <a:prstGeom prst="rect">
              <a:avLst/>
            </a:prstGeom>
            <a:solidFill>
              <a:srgbClr val="FF00B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10" name="Prostokąt 9">
              <a:extLst>
                <a:ext uri="{FF2B5EF4-FFF2-40B4-BE49-F238E27FC236}">
                  <a16:creationId xmlns:a16="http://schemas.microsoft.com/office/drawing/2014/main" id="{34DA0F1D-F4A8-EA7D-26C6-F2725E412362}"/>
                </a:ext>
              </a:extLst>
            </p:cNvPr>
            <p:cNvSpPr/>
            <p:nvPr/>
          </p:nvSpPr>
          <p:spPr>
            <a:xfrm>
              <a:off x="4210975" y="5557421"/>
              <a:ext cx="1006136" cy="106532"/>
            </a:xfrm>
            <a:prstGeom prst="rect">
              <a:avLst/>
            </a:prstGeom>
            <a:solidFill>
              <a:srgbClr val="6CE04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11" name="Prostokąt 10">
              <a:extLst>
                <a:ext uri="{FF2B5EF4-FFF2-40B4-BE49-F238E27FC236}">
                  <a16:creationId xmlns:a16="http://schemas.microsoft.com/office/drawing/2014/main" id="{B5DB78FA-350A-1456-4CBE-E5BACCFA3AF4}"/>
                </a:ext>
              </a:extLst>
            </p:cNvPr>
            <p:cNvSpPr/>
            <p:nvPr/>
          </p:nvSpPr>
          <p:spPr>
            <a:xfrm>
              <a:off x="5217111" y="5557421"/>
              <a:ext cx="1006136" cy="106532"/>
            </a:xfrm>
            <a:prstGeom prst="rect">
              <a:avLst/>
            </a:prstGeom>
            <a:solidFill>
              <a:srgbClr val="00B2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</p:grpSp>
      <p:cxnSp>
        <p:nvCxnSpPr>
          <p:cNvPr id="2" name="Łącznik prosty 1">
            <a:extLst>
              <a:ext uri="{FF2B5EF4-FFF2-40B4-BE49-F238E27FC236}">
                <a16:creationId xmlns:a16="http://schemas.microsoft.com/office/drawing/2014/main" id="{BBB7DA38-43C6-0BCB-BC92-880133A9B1D2}"/>
              </a:ext>
            </a:extLst>
          </p:cNvPr>
          <p:cNvCxnSpPr>
            <a:cxnSpLocks/>
          </p:cNvCxnSpPr>
          <p:nvPr userDrawn="1"/>
        </p:nvCxnSpPr>
        <p:spPr>
          <a:xfrm>
            <a:off x="11813818" y="1"/>
            <a:ext cx="0" cy="6857999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angle 3">
            <a:extLst>
              <a:ext uri="{FF2B5EF4-FFF2-40B4-BE49-F238E27FC236}">
                <a16:creationId xmlns:a16="http://schemas.microsoft.com/office/drawing/2014/main" id="{2716B3FB-5AC8-8DE9-AC17-AD97857705E5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102920"/>
            <a:ext cx="65" cy="251359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-12696" rIns="0" bIns="-12696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altLang="pl-PL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7AEAB453-5149-DE20-A25E-7F3DE88E499B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102920"/>
            <a:ext cx="65" cy="251359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-12696" rIns="0" bIns="-12696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altLang="pl-PL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1" name="Symbol zastępczy tekstu 3">
            <a:extLst>
              <a:ext uri="{FF2B5EF4-FFF2-40B4-BE49-F238E27FC236}">
                <a16:creationId xmlns:a16="http://schemas.microsoft.com/office/drawing/2014/main" id="{2C67CEEA-B09E-CC14-4992-F1212574224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06201" y="742146"/>
            <a:ext cx="2635044" cy="972355"/>
          </a:xfrm>
        </p:spPr>
        <p:txBody>
          <a:bodyPr lIns="0" rIns="0">
            <a:noAutofit/>
          </a:bodyPr>
          <a:lstStyle>
            <a:lvl1pPr marL="0" indent="0">
              <a:buNone/>
              <a:defRPr sz="320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pl-PL"/>
              <a:t>Kliknij, aby edytować</a:t>
            </a:r>
          </a:p>
        </p:txBody>
      </p:sp>
      <p:sp>
        <p:nvSpPr>
          <p:cNvPr id="22" name="Symbol zastępczy tekstu 3">
            <a:extLst>
              <a:ext uri="{FF2B5EF4-FFF2-40B4-BE49-F238E27FC236}">
                <a16:creationId xmlns:a16="http://schemas.microsoft.com/office/drawing/2014/main" id="{854D8C32-5ED2-EEB9-06C7-69E5E1AF86C7}"/>
              </a:ext>
            </a:extLst>
          </p:cNvPr>
          <p:cNvSpPr>
            <a:spLocks noGrp="1"/>
          </p:cNvSpPr>
          <p:nvPr>
            <p:ph type="body" sz="half" idx="11"/>
          </p:nvPr>
        </p:nvSpPr>
        <p:spPr>
          <a:xfrm>
            <a:off x="306201" y="1905001"/>
            <a:ext cx="2635044" cy="2133600"/>
          </a:xfrm>
        </p:spPr>
        <p:txBody>
          <a:bodyPr lIns="0" rIns="0">
            <a:noAutofit/>
          </a:bodyPr>
          <a:lstStyle>
            <a:lvl1pPr marL="0" indent="0"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pl-PL"/>
              <a:t>Kliknij, aby edytować style wzorca tekstu</a:t>
            </a:r>
          </a:p>
        </p:txBody>
      </p:sp>
      <p:sp>
        <p:nvSpPr>
          <p:cNvPr id="24" name="Symbol zastępczy tekstu 3">
            <a:extLst>
              <a:ext uri="{FF2B5EF4-FFF2-40B4-BE49-F238E27FC236}">
                <a16:creationId xmlns:a16="http://schemas.microsoft.com/office/drawing/2014/main" id="{D5D8323C-A495-E8BB-211D-07DB157C03E2}"/>
              </a:ext>
            </a:extLst>
          </p:cNvPr>
          <p:cNvSpPr>
            <a:spLocks noGrp="1"/>
          </p:cNvSpPr>
          <p:nvPr>
            <p:ph type="body" sz="half" idx="19" hasCustomPrompt="1"/>
          </p:nvPr>
        </p:nvSpPr>
        <p:spPr>
          <a:xfrm>
            <a:off x="326945" y="5544272"/>
            <a:ext cx="2614298" cy="799378"/>
          </a:xfrm>
        </p:spPr>
        <p:txBody>
          <a:bodyPr wrap="square" lIns="0" rIns="0">
            <a:noAutofit/>
          </a:bodyPr>
          <a:lstStyle>
            <a:lvl1pPr marL="0" indent="0">
              <a:buNone/>
              <a:defRPr lang="pl-PL" sz="1100" strike="noStrike" dirty="0" smtClean="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pl-PL"/>
              <a:t>Kliknij, aby edytować style wzorca tekstu 1</a:t>
            </a:r>
          </a:p>
        </p:txBody>
      </p:sp>
      <p:sp>
        <p:nvSpPr>
          <p:cNvPr id="26" name="Symbol zastępczy obrazu 2">
            <a:extLst>
              <a:ext uri="{FF2B5EF4-FFF2-40B4-BE49-F238E27FC236}">
                <a16:creationId xmlns:a16="http://schemas.microsoft.com/office/drawing/2014/main" id="{6D46EC9E-A992-9DA6-C1AD-01ABF78E3322}"/>
              </a:ext>
            </a:extLst>
          </p:cNvPr>
          <p:cNvSpPr>
            <a:spLocks noGrp="1"/>
          </p:cNvSpPr>
          <p:nvPr>
            <p:ph type="pic" idx="21"/>
          </p:nvPr>
        </p:nvSpPr>
        <p:spPr>
          <a:xfrm>
            <a:off x="8474559" y="761999"/>
            <a:ext cx="3006872" cy="189547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cxnSp>
        <p:nvCxnSpPr>
          <p:cNvPr id="12" name="Łącznik prosty 11">
            <a:extLst>
              <a:ext uri="{FF2B5EF4-FFF2-40B4-BE49-F238E27FC236}">
                <a16:creationId xmlns:a16="http://schemas.microsoft.com/office/drawing/2014/main" id="{5B6D855A-EA0C-302C-924E-5BA943F02963}"/>
              </a:ext>
            </a:extLst>
          </p:cNvPr>
          <p:cNvCxnSpPr>
            <a:cxnSpLocks/>
          </p:cNvCxnSpPr>
          <p:nvPr userDrawn="1"/>
        </p:nvCxnSpPr>
        <p:spPr>
          <a:xfrm>
            <a:off x="3273631" y="0"/>
            <a:ext cx="0" cy="6857999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Symbol zastępczy obrazu 2">
            <a:extLst>
              <a:ext uri="{FF2B5EF4-FFF2-40B4-BE49-F238E27FC236}">
                <a16:creationId xmlns:a16="http://schemas.microsoft.com/office/drawing/2014/main" id="{E9997B15-29AE-CAFF-B931-540D024B8F9D}"/>
              </a:ext>
            </a:extLst>
          </p:cNvPr>
          <p:cNvSpPr>
            <a:spLocks noGrp="1"/>
          </p:cNvSpPr>
          <p:nvPr>
            <p:ph type="pic" idx="22"/>
          </p:nvPr>
        </p:nvSpPr>
        <p:spPr>
          <a:xfrm>
            <a:off x="3585274" y="3629751"/>
            <a:ext cx="4577642" cy="2713899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20" name="Symbol zastępczy obrazu 2">
            <a:extLst>
              <a:ext uri="{FF2B5EF4-FFF2-40B4-BE49-F238E27FC236}">
                <a16:creationId xmlns:a16="http://schemas.microsoft.com/office/drawing/2014/main" id="{BDC1ABCE-086D-BECF-3A40-F8DFD433EE58}"/>
              </a:ext>
            </a:extLst>
          </p:cNvPr>
          <p:cNvSpPr>
            <a:spLocks noGrp="1"/>
          </p:cNvSpPr>
          <p:nvPr>
            <p:ph type="pic" idx="23"/>
          </p:nvPr>
        </p:nvSpPr>
        <p:spPr>
          <a:xfrm>
            <a:off x="8474558" y="2914652"/>
            <a:ext cx="3006872" cy="3428998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05439281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upa 6">
            <a:extLst>
              <a:ext uri="{FF2B5EF4-FFF2-40B4-BE49-F238E27FC236}">
                <a16:creationId xmlns:a16="http://schemas.microsoft.com/office/drawing/2014/main" id="{6C514696-CF51-0695-9A0D-61D1B5415198}"/>
              </a:ext>
            </a:extLst>
          </p:cNvPr>
          <p:cNvGrpSpPr/>
          <p:nvPr userDrawn="1"/>
        </p:nvGrpSpPr>
        <p:grpSpPr>
          <a:xfrm rot="5400000">
            <a:off x="8727533" y="3397929"/>
            <a:ext cx="6858001" cy="62144"/>
            <a:chOff x="2198703" y="5557421"/>
            <a:chExt cx="4024544" cy="106532"/>
          </a:xfrm>
        </p:grpSpPr>
        <p:sp>
          <p:nvSpPr>
            <p:cNvPr id="8" name="Prostokąt 7">
              <a:extLst>
                <a:ext uri="{FF2B5EF4-FFF2-40B4-BE49-F238E27FC236}">
                  <a16:creationId xmlns:a16="http://schemas.microsoft.com/office/drawing/2014/main" id="{106C4F7E-674C-AD33-AE9D-40A4715BF1D3}"/>
                </a:ext>
              </a:extLst>
            </p:cNvPr>
            <p:cNvSpPr/>
            <p:nvPr/>
          </p:nvSpPr>
          <p:spPr>
            <a:xfrm>
              <a:off x="2198703" y="5557421"/>
              <a:ext cx="1006136" cy="106532"/>
            </a:xfrm>
            <a:prstGeom prst="rect">
              <a:avLst/>
            </a:prstGeom>
            <a:solidFill>
              <a:srgbClr val="ECF40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9" name="Prostokąt 8">
              <a:extLst>
                <a:ext uri="{FF2B5EF4-FFF2-40B4-BE49-F238E27FC236}">
                  <a16:creationId xmlns:a16="http://schemas.microsoft.com/office/drawing/2014/main" id="{1670DA26-1D20-BF12-3D18-FBCBFA579999}"/>
                </a:ext>
              </a:extLst>
            </p:cNvPr>
            <p:cNvSpPr/>
            <p:nvPr/>
          </p:nvSpPr>
          <p:spPr>
            <a:xfrm>
              <a:off x="3204839" y="5557421"/>
              <a:ext cx="1006136" cy="106532"/>
            </a:xfrm>
            <a:prstGeom prst="rect">
              <a:avLst/>
            </a:prstGeom>
            <a:solidFill>
              <a:srgbClr val="FF00B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10" name="Prostokąt 9">
              <a:extLst>
                <a:ext uri="{FF2B5EF4-FFF2-40B4-BE49-F238E27FC236}">
                  <a16:creationId xmlns:a16="http://schemas.microsoft.com/office/drawing/2014/main" id="{34DA0F1D-F4A8-EA7D-26C6-F2725E412362}"/>
                </a:ext>
              </a:extLst>
            </p:cNvPr>
            <p:cNvSpPr/>
            <p:nvPr/>
          </p:nvSpPr>
          <p:spPr>
            <a:xfrm>
              <a:off x="4210975" y="5557421"/>
              <a:ext cx="1006136" cy="106532"/>
            </a:xfrm>
            <a:prstGeom prst="rect">
              <a:avLst/>
            </a:prstGeom>
            <a:solidFill>
              <a:srgbClr val="6CE04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11" name="Prostokąt 10">
              <a:extLst>
                <a:ext uri="{FF2B5EF4-FFF2-40B4-BE49-F238E27FC236}">
                  <a16:creationId xmlns:a16="http://schemas.microsoft.com/office/drawing/2014/main" id="{B5DB78FA-350A-1456-4CBE-E5BACCFA3AF4}"/>
                </a:ext>
              </a:extLst>
            </p:cNvPr>
            <p:cNvSpPr/>
            <p:nvPr/>
          </p:nvSpPr>
          <p:spPr>
            <a:xfrm>
              <a:off x="5217111" y="5557421"/>
              <a:ext cx="1006136" cy="106532"/>
            </a:xfrm>
            <a:prstGeom prst="rect">
              <a:avLst/>
            </a:prstGeom>
            <a:solidFill>
              <a:srgbClr val="00B2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</p:grpSp>
      <p:cxnSp>
        <p:nvCxnSpPr>
          <p:cNvPr id="2" name="Łącznik prosty 1">
            <a:extLst>
              <a:ext uri="{FF2B5EF4-FFF2-40B4-BE49-F238E27FC236}">
                <a16:creationId xmlns:a16="http://schemas.microsoft.com/office/drawing/2014/main" id="{BBB7DA38-43C6-0BCB-BC92-880133A9B1D2}"/>
              </a:ext>
            </a:extLst>
          </p:cNvPr>
          <p:cNvCxnSpPr>
            <a:cxnSpLocks/>
          </p:cNvCxnSpPr>
          <p:nvPr userDrawn="1"/>
        </p:nvCxnSpPr>
        <p:spPr>
          <a:xfrm>
            <a:off x="11813818" y="1"/>
            <a:ext cx="0" cy="6857999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angle 3">
            <a:extLst>
              <a:ext uri="{FF2B5EF4-FFF2-40B4-BE49-F238E27FC236}">
                <a16:creationId xmlns:a16="http://schemas.microsoft.com/office/drawing/2014/main" id="{2716B3FB-5AC8-8DE9-AC17-AD97857705E5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102920"/>
            <a:ext cx="65" cy="251359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-12696" rIns="0" bIns="-12696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altLang="pl-PL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7AEAB453-5149-DE20-A25E-7F3DE88E499B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102920"/>
            <a:ext cx="65" cy="251359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-12696" rIns="0" bIns="-12696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altLang="pl-PL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1" name="Symbol zastępczy tekstu 3">
            <a:extLst>
              <a:ext uri="{FF2B5EF4-FFF2-40B4-BE49-F238E27FC236}">
                <a16:creationId xmlns:a16="http://schemas.microsoft.com/office/drawing/2014/main" id="{2C67CEEA-B09E-CC14-4992-F1212574224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06200" y="1173836"/>
            <a:ext cx="8795934" cy="898083"/>
          </a:xfrm>
        </p:spPr>
        <p:txBody>
          <a:bodyPr lIns="0" rIns="0">
            <a:noAutofit/>
          </a:bodyPr>
          <a:lstStyle>
            <a:lvl1pPr marL="0" indent="0">
              <a:buNone/>
              <a:defRPr sz="320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pl-PL"/>
              <a:t>Kliknij, aby edytować</a:t>
            </a:r>
          </a:p>
        </p:txBody>
      </p:sp>
      <p:sp>
        <p:nvSpPr>
          <p:cNvPr id="22" name="Symbol zastępczy tekstu 3">
            <a:extLst>
              <a:ext uri="{FF2B5EF4-FFF2-40B4-BE49-F238E27FC236}">
                <a16:creationId xmlns:a16="http://schemas.microsoft.com/office/drawing/2014/main" id="{854D8C32-5ED2-EEB9-06C7-69E5E1AF86C7}"/>
              </a:ext>
            </a:extLst>
          </p:cNvPr>
          <p:cNvSpPr>
            <a:spLocks noGrp="1"/>
          </p:cNvSpPr>
          <p:nvPr>
            <p:ph type="body" sz="half" idx="11"/>
          </p:nvPr>
        </p:nvSpPr>
        <p:spPr>
          <a:xfrm>
            <a:off x="306200" y="5890961"/>
            <a:ext cx="4914690" cy="614614"/>
          </a:xfrm>
        </p:spPr>
        <p:txBody>
          <a:bodyPr lIns="0" rIns="0">
            <a:noAutofit/>
          </a:bodyPr>
          <a:lstStyle>
            <a:lvl1pPr marL="0" indent="0">
              <a:buNone/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pl-PL"/>
              <a:t>Kliknij, aby edytować style wzorca tekstu</a:t>
            </a:r>
          </a:p>
        </p:txBody>
      </p:sp>
      <p:sp>
        <p:nvSpPr>
          <p:cNvPr id="24" name="Symbol zastępczy tekstu 3">
            <a:extLst>
              <a:ext uri="{FF2B5EF4-FFF2-40B4-BE49-F238E27FC236}">
                <a16:creationId xmlns:a16="http://schemas.microsoft.com/office/drawing/2014/main" id="{D5D8323C-A495-E8BB-211D-07DB157C03E2}"/>
              </a:ext>
            </a:extLst>
          </p:cNvPr>
          <p:cNvSpPr>
            <a:spLocks noGrp="1"/>
          </p:cNvSpPr>
          <p:nvPr>
            <p:ph type="body" sz="half" idx="19" hasCustomPrompt="1"/>
          </p:nvPr>
        </p:nvSpPr>
        <p:spPr>
          <a:xfrm>
            <a:off x="9493485" y="5735098"/>
            <a:ext cx="2015193" cy="1113716"/>
          </a:xfrm>
        </p:spPr>
        <p:txBody>
          <a:bodyPr wrap="square" lIns="0" rIns="0">
            <a:noAutofit/>
          </a:bodyPr>
          <a:lstStyle>
            <a:lvl1pPr marL="0" indent="0">
              <a:buNone/>
              <a:defRPr lang="pl-PL" sz="1100" strike="noStrike" dirty="0" smtClean="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pl-PL"/>
              <a:t>Kliknij, aby edytować style wzorca tekstu 1</a:t>
            </a:r>
          </a:p>
        </p:txBody>
      </p:sp>
      <p:sp>
        <p:nvSpPr>
          <p:cNvPr id="26" name="Symbol zastępczy obrazu 2">
            <a:extLst>
              <a:ext uri="{FF2B5EF4-FFF2-40B4-BE49-F238E27FC236}">
                <a16:creationId xmlns:a16="http://schemas.microsoft.com/office/drawing/2014/main" id="{6D46EC9E-A992-9DA6-C1AD-01ABF78E3322}"/>
              </a:ext>
            </a:extLst>
          </p:cNvPr>
          <p:cNvSpPr>
            <a:spLocks noGrp="1"/>
          </p:cNvSpPr>
          <p:nvPr>
            <p:ph type="pic" idx="21"/>
          </p:nvPr>
        </p:nvSpPr>
        <p:spPr>
          <a:xfrm>
            <a:off x="5532532" y="2595441"/>
            <a:ext cx="3195695" cy="212667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cxnSp>
        <p:nvCxnSpPr>
          <p:cNvPr id="15" name="Łącznik prosty 14">
            <a:extLst>
              <a:ext uri="{FF2B5EF4-FFF2-40B4-BE49-F238E27FC236}">
                <a16:creationId xmlns:a16="http://schemas.microsoft.com/office/drawing/2014/main" id="{AA236E52-384A-F819-4A4F-BC3F4E999E32}"/>
              </a:ext>
            </a:extLst>
          </p:cNvPr>
          <p:cNvCxnSpPr>
            <a:cxnSpLocks/>
          </p:cNvCxnSpPr>
          <p:nvPr userDrawn="1"/>
        </p:nvCxnSpPr>
        <p:spPr>
          <a:xfrm flipH="1">
            <a:off x="0" y="2595468"/>
            <a:ext cx="11813818" cy="0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Łącznik prosty 15">
            <a:extLst>
              <a:ext uri="{FF2B5EF4-FFF2-40B4-BE49-F238E27FC236}">
                <a16:creationId xmlns:a16="http://schemas.microsoft.com/office/drawing/2014/main" id="{3948A229-F070-022D-0C34-B0EEB013AE39}"/>
              </a:ext>
            </a:extLst>
          </p:cNvPr>
          <p:cNvCxnSpPr>
            <a:cxnSpLocks/>
          </p:cNvCxnSpPr>
          <p:nvPr userDrawn="1"/>
        </p:nvCxnSpPr>
        <p:spPr>
          <a:xfrm flipH="1">
            <a:off x="0" y="4722141"/>
            <a:ext cx="11813818" cy="0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Łącznik prosty 16">
            <a:extLst>
              <a:ext uri="{FF2B5EF4-FFF2-40B4-BE49-F238E27FC236}">
                <a16:creationId xmlns:a16="http://schemas.microsoft.com/office/drawing/2014/main" id="{92E47883-4992-D206-E5E6-2F7B20522A01}"/>
              </a:ext>
            </a:extLst>
          </p:cNvPr>
          <p:cNvCxnSpPr>
            <a:cxnSpLocks/>
          </p:cNvCxnSpPr>
          <p:nvPr userDrawn="1"/>
        </p:nvCxnSpPr>
        <p:spPr>
          <a:xfrm>
            <a:off x="9102135" y="2595468"/>
            <a:ext cx="0" cy="4262531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Owal 22">
            <a:extLst>
              <a:ext uri="{FF2B5EF4-FFF2-40B4-BE49-F238E27FC236}">
                <a16:creationId xmlns:a16="http://schemas.microsoft.com/office/drawing/2014/main" id="{37DDDEAB-46DE-BF64-6C23-0B4390075705}"/>
              </a:ext>
            </a:extLst>
          </p:cNvPr>
          <p:cNvSpPr/>
          <p:nvPr userDrawn="1"/>
        </p:nvSpPr>
        <p:spPr>
          <a:xfrm>
            <a:off x="9025406" y="3590058"/>
            <a:ext cx="155863" cy="155863"/>
          </a:xfrm>
          <a:prstGeom prst="ellipse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cxnSp>
        <p:nvCxnSpPr>
          <p:cNvPr id="27" name="Łącznik prosty 26">
            <a:extLst>
              <a:ext uri="{FF2B5EF4-FFF2-40B4-BE49-F238E27FC236}">
                <a16:creationId xmlns:a16="http://schemas.microsoft.com/office/drawing/2014/main" id="{183B47FE-6FBE-6942-1C6A-471BCDC9D063}"/>
              </a:ext>
            </a:extLst>
          </p:cNvPr>
          <p:cNvCxnSpPr>
            <a:cxnSpLocks/>
          </p:cNvCxnSpPr>
          <p:nvPr userDrawn="1"/>
        </p:nvCxnSpPr>
        <p:spPr>
          <a:xfrm>
            <a:off x="5532533" y="2595468"/>
            <a:ext cx="0" cy="4262530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Łącznik prosty 27">
            <a:extLst>
              <a:ext uri="{FF2B5EF4-FFF2-40B4-BE49-F238E27FC236}">
                <a16:creationId xmlns:a16="http://schemas.microsoft.com/office/drawing/2014/main" id="{85F4C5CF-E119-F61F-AE29-1FC1259E4110}"/>
              </a:ext>
            </a:extLst>
          </p:cNvPr>
          <p:cNvCxnSpPr>
            <a:cxnSpLocks/>
          </p:cNvCxnSpPr>
          <p:nvPr userDrawn="1"/>
        </p:nvCxnSpPr>
        <p:spPr>
          <a:xfrm>
            <a:off x="8728230" y="2595468"/>
            <a:ext cx="0" cy="4271715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Owal 28">
            <a:extLst>
              <a:ext uri="{FF2B5EF4-FFF2-40B4-BE49-F238E27FC236}">
                <a16:creationId xmlns:a16="http://schemas.microsoft.com/office/drawing/2014/main" id="{9E748C65-ED42-E2C9-6000-5642C55CECC0}"/>
              </a:ext>
            </a:extLst>
          </p:cNvPr>
          <p:cNvSpPr/>
          <p:nvPr userDrawn="1"/>
        </p:nvSpPr>
        <p:spPr>
          <a:xfrm>
            <a:off x="9025406" y="5735098"/>
            <a:ext cx="155863" cy="155863"/>
          </a:xfrm>
          <a:prstGeom prst="ellipse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3" name="Symbol zastępczy obrazu 2">
            <a:extLst>
              <a:ext uri="{FF2B5EF4-FFF2-40B4-BE49-F238E27FC236}">
                <a16:creationId xmlns:a16="http://schemas.microsoft.com/office/drawing/2014/main" id="{B91F616A-7964-00D3-BCD2-67C0540E340A}"/>
              </a:ext>
            </a:extLst>
          </p:cNvPr>
          <p:cNvSpPr>
            <a:spLocks noGrp="1"/>
          </p:cNvSpPr>
          <p:nvPr>
            <p:ph type="pic" idx="22"/>
          </p:nvPr>
        </p:nvSpPr>
        <p:spPr>
          <a:xfrm>
            <a:off x="5532532" y="4730981"/>
            <a:ext cx="3195695" cy="212667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34" name="Symbol zastępczy tekstu 3">
            <a:extLst>
              <a:ext uri="{FF2B5EF4-FFF2-40B4-BE49-F238E27FC236}">
                <a16:creationId xmlns:a16="http://schemas.microsoft.com/office/drawing/2014/main" id="{A4328EC2-84AD-F86C-5C80-7D9A41DFC77B}"/>
              </a:ext>
            </a:extLst>
          </p:cNvPr>
          <p:cNvSpPr>
            <a:spLocks noGrp="1"/>
          </p:cNvSpPr>
          <p:nvPr>
            <p:ph type="body" sz="half" idx="23" hasCustomPrompt="1"/>
          </p:nvPr>
        </p:nvSpPr>
        <p:spPr>
          <a:xfrm>
            <a:off x="306200" y="5217938"/>
            <a:ext cx="4914690" cy="492606"/>
          </a:xfrm>
        </p:spPr>
        <p:txBody>
          <a:bodyPr lIns="0" rIns="0">
            <a:noAutofit/>
          </a:bodyPr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pl-PL"/>
              <a:t>Kliknij, aby edytować wzorca tekstu</a:t>
            </a:r>
          </a:p>
        </p:txBody>
      </p:sp>
      <p:sp>
        <p:nvSpPr>
          <p:cNvPr id="35" name="Symbol zastępczy tekstu 3">
            <a:extLst>
              <a:ext uri="{FF2B5EF4-FFF2-40B4-BE49-F238E27FC236}">
                <a16:creationId xmlns:a16="http://schemas.microsoft.com/office/drawing/2014/main" id="{85512463-CE68-F464-D5CB-838FF78621C6}"/>
              </a:ext>
            </a:extLst>
          </p:cNvPr>
          <p:cNvSpPr>
            <a:spLocks noGrp="1"/>
          </p:cNvSpPr>
          <p:nvPr>
            <p:ph type="body" sz="half" idx="24"/>
          </p:nvPr>
        </p:nvSpPr>
        <p:spPr>
          <a:xfrm>
            <a:off x="306200" y="3721162"/>
            <a:ext cx="4914690" cy="614614"/>
          </a:xfrm>
        </p:spPr>
        <p:txBody>
          <a:bodyPr lIns="0" rIns="0">
            <a:noAutofit/>
          </a:bodyPr>
          <a:lstStyle>
            <a:lvl1pPr marL="0" indent="0">
              <a:buNone/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pl-PL"/>
              <a:t>Kliknij, aby edytować style wzorca tekstu</a:t>
            </a:r>
          </a:p>
        </p:txBody>
      </p:sp>
      <p:sp>
        <p:nvSpPr>
          <p:cNvPr id="36" name="Symbol zastępczy tekstu 3">
            <a:extLst>
              <a:ext uri="{FF2B5EF4-FFF2-40B4-BE49-F238E27FC236}">
                <a16:creationId xmlns:a16="http://schemas.microsoft.com/office/drawing/2014/main" id="{816EDE5D-5E69-E589-86D0-F02413DD304A}"/>
              </a:ext>
            </a:extLst>
          </p:cNvPr>
          <p:cNvSpPr>
            <a:spLocks noGrp="1"/>
          </p:cNvSpPr>
          <p:nvPr>
            <p:ph type="body" sz="half" idx="25" hasCustomPrompt="1"/>
          </p:nvPr>
        </p:nvSpPr>
        <p:spPr>
          <a:xfrm>
            <a:off x="306200" y="3048139"/>
            <a:ext cx="4914690" cy="492606"/>
          </a:xfrm>
        </p:spPr>
        <p:txBody>
          <a:bodyPr lIns="0" rIns="0">
            <a:noAutofit/>
          </a:bodyPr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pl-PL"/>
              <a:t>Kliknij, aby edytować wzorca tekstu</a:t>
            </a:r>
          </a:p>
        </p:txBody>
      </p:sp>
      <p:sp>
        <p:nvSpPr>
          <p:cNvPr id="37" name="Symbol zastępczy tekstu 3">
            <a:extLst>
              <a:ext uri="{FF2B5EF4-FFF2-40B4-BE49-F238E27FC236}">
                <a16:creationId xmlns:a16="http://schemas.microsoft.com/office/drawing/2014/main" id="{59159FE6-5A3B-0485-5D95-0CF644C64F9A}"/>
              </a:ext>
            </a:extLst>
          </p:cNvPr>
          <p:cNvSpPr>
            <a:spLocks noGrp="1"/>
          </p:cNvSpPr>
          <p:nvPr>
            <p:ph type="body" sz="half" idx="26" hasCustomPrompt="1"/>
          </p:nvPr>
        </p:nvSpPr>
        <p:spPr>
          <a:xfrm>
            <a:off x="9493481" y="5217938"/>
            <a:ext cx="2015193" cy="492606"/>
          </a:xfrm>
        </p:spPr>
        <p:txBody>
          <a:bodyPr lIns="0" rIns="0">
            <a:noAutofit/>
          </a:bodyPr>
          <a:lstStyle>
            <a:lvl1pPr marL="0" indent="0">
              <a:buNone/>
              <a:defRPr sz="2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pl-PL"/>
              <a:t>Kliknij, aby edytować wzorca tekstu</a:t>
            </a:r>
          </a:p>
        </p:txBody>
      </p:sp>
      <p:sp>
        <p:nvSpPr>
          <p:cNvPr id="38" name="Symbol zastępczy tekstu 3">
            <a:extLst>
              <a:ext uri="{FF2B5EF4-FFF2-40B4-BE49-F238E27FC236}">
                <a16:creationId xmlns:a16="http://schemas.microsoft.com/office/drawing/2014/main" id="{B6F03A78-A92A-334F-ECF7-6CC9DBE4E9F9}"/>
              </a:ext>
            </a:extLst>
          </p:cNvPr>
          <p:cNvSpPr>
            <a:spLocks noGrp="1"/>
          </p:cNvSpPr>
          <p:nvPr>
            <p:ph type="body" sz="half" idx="27" hasCustomPrompt="1"/>
          </p:nvPr>
        </p:nvSpPr>
        <p:spPr>
          <a:xfrm>
            <a:off x="9493481" y="3608400"/>
            <a:ext cx="2015193" cy="1113716"/>
          </a:xfrm>
        </p:spPr>
        <p:txBody>
          <a:bodyPr wrap="square" lIns="0" rIns="0">
            <a:noAutofit/>
          </a:bodyPr>
          <a:lstStyle>
            <a:lvl1pPr marL="0" indent="0">
              <a:buNone/>
              <a:defRPr lang="pl-PL" sz="1100" strike="noStrike" dirty="0" smtClean="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pl-PL"/>
              <a:t>Kliknij, aby edytować style wzorca tekstu 1</a:t>
            </a:r>
          </a:p>
        </p:txBody>
      </p:sp>
      <p:sp>
        <p:nvSpPr>
          <p:cNvPr id="39" name="Symbol zastępczy tekstu 3">
            <a:extLst>
              <a:ext uri="{FF2B5EF4-FFF2-40B4-BE49-F238E27FC236}">
                <a16:creationId xmlns:a16="http://schemas.microsoft.com/office/drawing/2014/main" id="{13DA3CA6-6670-4315-DEEF-1C688D5FBE57}"/>
              </a:ext>
            </a:extLst>
          </p:cNvPr>
          <p:cNvSpPr>
            <a:spLocks noGrp="1"/>
          </p:cNvSpPr>
          <p:nvPr>
            <p:ph type="body" sz="half" idx="28" hasCustomPrompt="1"/>
          </p:nvPr>
        </p:nvSpPr>
        <p:spPr>
          <a:xfrm>
            <a:off x="9493477" y="3091240"/>
            <a:ext cx="2015193" cy="492606"/>
          </a:xfrm>
        </p:spPr>
        <p:txBody>
          <a:bodyPr lIns="0" rIns="0">
            <a:noAutofit/>
          </a:bodyPr>
          <a:lstStyle>
            <a:lvl1pPr marL="0" indent="0">
              <a:buNone/>
              <a:defRPr sz="2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pl-PL"/>
              <a:t>Kliknij, aby edytować wzorca tekstu</a:t>
            </a:r>
          </a:p>
        </p:txBody>
      </p:sp>
      <p:sp>
        <p:nvSpPr>
          <p:cNvPr id="40" name="Symbol zastępczy tekstu 3">
            <a:extLst>
              <a:ext uri="{FF2B5EF4-FFF2-40B4-BE49-F238E27FC236}">
                <a16:creationId xmlns:a16="http://schemas.microsoft.com/office/drawing/2014/main" id="{12D23ACB-05CA-BA78-0033-92CEC0F4EECB}"/>
              </a:ext>
            </a:extLst>
          </p:cNvPr>
          <p:cNvSpPr>
            <a:spLocks noGrp="1"/>
          </p:cNvSpPr>
          <p:nvPr>
            <p:ph type="body" sz="half" idx="18" hasCustomPrompt="1"/>
          </p:nvPr>
        </p:nvSpPr>
        <p:spPr>
          <a:xfrm>
            <a:off x="306200" y="379680"/>
            <a:ext cx="4761092" cy="403472"/>
          </a:xfrm>
        </p:spPr>
        <p:txBody>
          <a:bodyPr lIns="0" rIns="0"/>
          <a:lstStyle>
            <a:lvl1pPr marL="0" indent="0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pl-PL" altLang="pl-PL" sz="1600">
                <a:solidFill>
                  <a:srgbClr val="ECF40A"/>
                </a:solidFill>
              </a:rPr>
              <a:t>+</a:t>
            </a:r>
            <a:r>
              <a:rPr lang="pl-PL" altLang="pl-PL" sz="1600">
                <a:solidFill>
                  <a:schemeClr val="bg1"/>
                </a:solidFill>
              </a:rPr>
              <a:t> </a:t>
            </a:r>
            <a:r>
              <a:rPr lang="pl-PL"/>
              <a:t>Kliknij, aby edytować</a:t>
            </a:r>
          </a:p>
        </p:txBody>
      </p:sp>
    </p:spTree>
    <p:extLst>
      <p:ext uri="{BB962C8B-B14F-4D97-AF65-F5344CB8AC3E}">
        <p14:creationId xmlns:p14="http://schemas.microsoft.com/office/powerpoint/2010/main" val="338094456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upa 6">
            <a:extLst>
              <a:ext uri="{FF2B5EF4-FFF2-40B4-BE49-F238E27FC236}">
                <a16:creationId xmlns:a16="http://schemas.microsoft.com/office/drawing/2014/main" id="{6C514696-CF51-0695-9A0D-61D1B5415198}"/>
              </a:ext>
            </a:extLst>
          </p:cNvPr>
          <p:cNvGrpSpPr/>
          <p:nvPr userDrawn="1"/>
        </p:nvGrpSpPr>
        <p:grpSpPr>
          <a:xfrm rot="5400000">
            <a:off x="8727533" y="3397929"/>
            <a:ext cx="6858001" cy="62144"/>
            <a:chOff x="2198703" y="5557421"/>
            <a:chExt cx="4024544" cy="106532"/>
          </a:xfrm>
        </p:grpSpPr>
        <p:sp>
          <p:nvSpPr>
            <p:cNvPr id="8" name="Prostokąt 7">
              <a:extLst>
                <a:ext uri="{FF2B5EF4-FFF2-40B4-BE49-F238E27FC236}">
                  <a16:creationId xmlns:a16="http://schemas.microsoft.com/office/drawing/2014/main" id="{106C4F7E-674C-AD33-AE9D-40A4715BF1D3}"/>
                </a:ext>
              </a:extLst>
            </p:cNvPr>
            <p:cNvSpPr/>
            <p:nvPr/>
          </p:nvSpPr>
          <p:spPr>
            <a:xfrm>
              <a:off x="2198703" y="5557421"/>
              <a:ext cx="1006136" cy="106532"/>
            </a:xfrm>
            <a:prstGeom prst="rect">
              <a:avLst/>
            </a:prstGeom>
            <a:solidFill>
              <a:srgbClr val="ECF40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9" name="Prostokąt 8">
              <a:extLst>
                <a:ext uri="{FF2B5EF4-FFF2-40B4-BE49-F238E27FC236}">
                  <a16:creationId xmlns:a16="http://schemas.microsoft.com/office/drawing/2014/main" id="{1670DA26-1D20-BF12-3D18-FBCBFA579999}"/>
                </a:ext>
              </a:extLst>
            </p:cNvPr>
            <p:cNvSpPr/>
            <p:nvPr/>
          </p:nvSpPr>
          <p:spPr>
            <a:xfrm>
              <a:off x="3204839" y="5557421"/>
              <a:ext cx="1006136" cy="106532"/>
            </a:xfrm>
            <a:prstGeom prst="rect">
              <a:avLst/>
            </a:prstGeom>
            <a:solidFill>
              <a:srgbClr val="FF00B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10" name="Prostokąt 9">
              <a:extLst>
                <a:ext uri="{FF2B5EF4-FFF2-40B4-BE49-F238E27FC236}">
                  <a16:creationId xmlns:a16="http://schemas.microsoft.com/office/drawing/2014/main" id="{34DA0F1D-F4A8-EA7D-26C6-F2725E412362}"/>
                </a:ext>
              </a:extLst>
            </p:cNvPr>
            <p:cNvSpPr/>
            <p:nvPr/>
          </p:nvSpPr>
          <p:spPr>
            <a:xfrm>
              <a:off x="4210975" y="5557421"/>
              <a:ext cx="1006136" cy="106532"/>
            </a:xfrm>
            <a:prstGeom prst="rect">
              <a:avLst/>
            </a:prstGeom>
            <a:solidFill>
              <a:srgbClr val="6CE04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11" name="Prostokąt 10">
              <a:extLst>
                <a:ext uri="{FF2B5EF4-FFF2-40B4-BE49-F238E27FC236}">
                  <a16:creationId xmlns:a16="http://schemas.microsoft.com/office/drawing/2014/main" id="{B5DB78FA-350A-1456-4CBE-E5BACCFA3AF4}"/>
                </a:ext>
              </a:extLst>
            </p:cNvPr>
            <p:cNvSpPr/>
            <p:nvPr/>
          </p:nvSpPr>
          <p:spPr>
            <a:xfrm>
              <a:off x="5217111" y="5557421"/>
              <a:ext cx="1006136" cy="106532"/>
            </a:xfrm>
            <a:prstGeom prst="rect">
              <a:avLst/>
            </a:prstGeom>
            <a:solidFill>
              <a:srgbClr val="00B2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</p:grpSp>
      <p:cxnSp>
        <p:nvCxnSpPr>
          <p:cNvPr id="2" name="Łącznik prosty 1">
            <a:extLst>
              <a:ext uri="{FF2B5EF4-FFF2-40B4-BE49-F238E27FC236}">
                <a16:creationId xmlns:a16="http://schemas.microsoft.com/office/drawing/2014/main" id="{BBB7DA38-43C6-0BCB-BC92-880133A9B1D2}"/>
              </a:ext>
            </a:extLst>
          </p:cNvPr>
          <p:cNvCxnSpPr>
            <a:cxnSpLocks/>
          </p:cNvCxnSpPr>
          <p:nvPr userDrawn="1"/>
        </p:nvCxnSpPr>
        <p:spPr>
          <a:xfrm>
            <a:off x="11813818" y="1"/>
            <a:ext cx="0" cy="6857999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angle 3">
            <a:extLst>
              <a:ext uri="{FF2B5EF4-FFF2-40B4-BE49-F238E27FC236}">
                <a16:creationId xmlns:a16="http://schemas.microsoft.com/office/drawing/2014/main" id="{2716B3FB-5AC8-8DE9-AC17-AD97857705E5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102920"/>
            <a:ext cx="65" cy="251359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-12696" rIns="0" bIns="-12696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altLang="pl-PL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7AEAB453-5149-DE20-A25E-7F3DE88E499B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102920"/>
            <a:ext cx="65" cy="251359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-12696" rIns="0" bIns="-12696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altLang="pl-PL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2" name="Symbol zastępczy tekstu 3">
            <a:extLst>
              <a:ext uri="{FF2B5EF4-FFF2-40B4-BE49-F238E27FC236}">
                <a16:creationId xmlns:a16="http://schemas.microsoft.com/office/drawing/2014/main" id="{854D8C32-5ED2-EEB9-06C7-69E5E1AF86C7}"/>
              </a:ext>
            </a:extLst>
          </p:cNvPr>
          <p:cNvSpPr>
            <a:spLocks noGrp="1"/>
          </p:cNvSpPr>
          <p:nvPr>
            <p:ph type="body" sz="half" idx="11"/>
          </p:nvPr>
        </p:nvSpPr>
        <p:spPr>
          <a:xfrm>
            <a:off x="306200" y="5890961"/>
            <a:ext cx="4914690" cy="614614"/>
          </a:xfrm>
        </p:spPr>
        <p:txBody>
          <a:bodyPr lIns="0" rIns="0">
            <a:noAutofit/>
          </a:bodyPr>
          <a:lstStyle>
            <a:lvl1pPr marL="0" indent="0">
              <a:buNone/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pl-PL"/>
              <a:t>Kliknij, aby edytować style wzorca tekstu</a:t>
            </a:r>
          </a:p>
        </p:txBody>
      </p:sp>
      <p:sp>
        <p:nvSpPr>
          <p:cNvPr id="24" name="Symbol zastępczy tekstu 3">
            <a:extLst>
              <a:ext uri="{FF2B5EF4-FFF2-40B4-BE49-F238E27FC236}">
                <a16:creationId xmlns:a16="http://schemas.microsoft.com/office/drawing/2014/main" id="{D5D8323C-A495-E8BB-211D-07DB157C03E2}"/>
              </a:ext>
            </a:extLst>
          </p:cNvPr>
          <p:cNvSpPr>
            <a:spLocks noGrp="1"/>
          </p:cNvSpPr>
          <p:nvPr>
            <p:ph type="body" sz="half" idx="19" hasCustomPrompt="1"/>
          </p:nvPr>
        </p:nvSpPr>
        <p:spPr>
          <a:xfrm>
            <a:off x="9493485" y="5735098"/>
            <a:ext cx="2015193" cy="1113716"/>
          </a:xfrm>
        </p:spPr>
        <p:txBody>
          <a:bodyPr wrap="square" lIns="0" rIns="0">
            <a:noAutofit/>
          </a:bodyPr>
          <a:lstStyle>
            <a:lvl1pPr marL="0" indent="0">
              <a:buNone/>
              <a:defRPr lang="pl-PL" sz="1100" strike="noStrike" dirty="0" smtClean="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pl-PL"/>
              <a:t>Kliknij, aby edytować style wzorca tekstu 1</a:t>
            </a:r>
          </a:p>
        </p:txBody>
      </p:sp>
      <p:sp>
        <p:nvSpPr>
          <p:cNvPr id="26" name="Symbol zastępczy obrazu 2">
            <a:extLst>
              <a:ext uri="{FF2B5EF4-FFF2-40B4-BE49-F238E27FC236}">
                <a16:creationId xmlns:a16="http://schemas.microsoft.com/office/drawing/2014/main" id="{6D46EC9E-A992-9DA6-C1AD-01ABF78E3322}"/>
              </a:ext>
            </a:extLst>
          </p:cNvPr>
          <p:cNvSpPr>
            <a:spLocks noGrp="1"/>
          </p:cNvSpPr>
          <p:nvPr>
            <p:ph type="pic" idx="21"/>
          </p:nvPr>
        </p:nvSpPr>
        <p:spPr>
          <a:xfrm>
            <a:off x="5532532" y="2595441"/>
            <a:ext cx="3195695" cy="212667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cxnSp>
        <p:nvCxnSpPr>
          <p:cNvPr id="15" name="Łącznik prosty 14">
            <a:extLst>
              <a:ext uri="{FF2B5EF4-FFF2-40B4-BE49-F238E27FC236}">
                <a16:creationId xmlns:a16="http://schemas.microsoft.com/office/drawing/2014/main" id="{AA236E52-384A-F819-4A4F-BC3F4E999E32}"/>
              </a:ext>
            </a:extLst>
          </p:cNvPr>
          <p:cNvCxnSpPr>
            <a:cxnSpLocks/>
          </p:cNvCxnSpPr>
          <p:nvPr userDrawn="1"/>
        </p:nvCxnSpPr>
        <p:spPr>
          <a:xfrm flipH="1">
            <a:off x="0" y="2595468"/>
            <a:ext cx="11813818" cy="0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Łącznik prosty 15">
            <a:extLst>
              <a:ext uri="{FF2B5EF4-FFF2-40B4-BE49-F238E27FC236}">
                <a16:creationId xmlns:a16="http://schemas.microsoft.com/office/drawing/2014/main" id="{3948A229-F070-022D-0C34-B0EEB013AE39}"/>
              </a:ext>
            </a:extLst>
          </p:cNvPr>
          <p:cNvCxnSpPr>
            <a:cxnSpLocks/>
          </p:cNvCxnSpPr>
          <p:nvPr userDrawn="1"/>
        </p:nvCxnSpPr>
        <p:spPr>
          <a:xfrm flipH="1">
            <a:off x="0" y="4722141"/>
            <a:ext cx="11813818" cy="0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Łącznik prosty 16">
            <a:extLst>
              <a:ext uri="{FF2B5EF4-FFF2-40B4-BE49-F238E27FC236}">
                <a16:creationId xmlns:a16="http://schemas.microsoft.com/office/drawing/2014/main" id="{92E47883-4992-D206-E5E6-2F7B20522A01}"/>
              </a:ext>
            </a:extLst>
          </p:cNvPr>
          <p:cNvCxnSpPr>
            <a:cxnSpLocks/>
          </p:cNvCxnSpPr>
          <p:nvPr userDrawn="1"/>
        </p:nvCxnSpPr>
        <p:spPr>
          <a:xfrm>
            <a:off x="9102135" y="0"/>
            <a:ext cx="0" cy="6857999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Owal 22">
            <a:extLst>
              <a:ext uri="{FF2B5EF4-FFF2-40B4-BE49-F238E27FC236}">
                <a16:creationId xmlns:a16="http://schemas.microsoft.com/office/drawing/2014/main" id="{37DDDEAB-46DE-BF64-6C23-0B4390075705}"/>
              </a:ext>
            </a:extLst>
          </p:cNvPr>
          <p:cNvSpPr/>
          <p:nvPr userDrawn="1"/>
        </p:nvSpPr>
        <p:spPr>
          <a:xfrm>
            <a:off x="9025406" y="3590058"/>
            <a:ext cx="155863" cy="155863"/>
          </a:xfrm>
          <a:prstGeom prst="ellipse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cxnSp>
        <p:nvCxnSpPr>
          <p:cNvPr id="27" name="Łącznik prosty 26">
            <a:extLst>
              <a:ext uri="{FF2B5EF4-FFF2-40B4-BE49-F238E27FC236}">
                <a16:creationId xmlns:a16="http://schemas.microsoft.com/office/drawing/2014/main" id="{183B47FE-6FBE-6942-1C6A-471BCDC9D063}"/>
              </a:ext>
            </a:extLst>
          </p:cNvPr>
          <p:cNvCxnSpPr>
            <a:cxnSpLocks/>
          </p:cNvCxnSpPr>
          <p:nvPr userDrawn="1"/>
        </p:nvCxnSpPr>
        <p:spPr>
          <a:xfrm>
            <a:off x="5532533" y="0"/>
            <a:ext cx="0" cy="6857998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Łącznik prosty 27">
            <a:extLst>
              <a:ext uri="{FF2B5EF4-FFF2-40B4-BE49-F238E27FC236}">
                <a16:creationId xmlns:a16="http://schemas.microsoft.com/office/drawing/2014/main" id="{85F4C5CF-E119-F61F-AE29-1FC1259E4110}"/>
              </a:ext>
            </a:extLst>
          </p:cNvPr>
          <p:cNvCxnSpPr>
            <a:cxnSpLocks/>
          </p:cNvCxnSpPr>
          <p:nvPr userDrawn="1"/>
        </p:nvCxnSpPr>
        <p:spPr>
          <a:xfrm>
            <a:off x="8728230" y="2595468"/>
            <a:ext cx="0" cy="4271715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Owal 28">
            <a:extLst>
              <a:ext uri="{FF2B5EF4-FFF2-40B4-BE49-F238E27FC236}">
                <a16:creationId xmlns:a16="http://schemas.microsoft.com/office/drawing/2014/main" id="{9E748C65-ED42-E2C9-6000-5642C55CECC0}"/>
              </a:ext>
            </a:extLst>
          </p:cNvPr>
          <p:cNvSpPr/>
          <p:nvPr userDrawn="1"/>
        </p:nvSpPr>
        <p:spPr>
          <a:xfrm>
            <a:off x="9025406" y="5735098"/>
            <a:ext cx="155863" cy="155863"/>
          </a:xfrm>
          <a:prstGeom prst="ellipse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3" name="Symbol zastępczy obrazu 2">
            <a:extLst>
              <a:ext uri="{FF2B5EF4-FFF2-40B4-BE49-F238E27FC236}">
                <a16:creationId xmlns:a16="http://schemas.microsoft.com/office/drawing/2014/main" id="{B91F616A-7964-00D3-BCD2-67C0540E340A}"/>
              </a:ext>
            </a:extLst>
          </p:cNvPr>
          <p:cNvSpPr>
            <a:spLocks noGrp="1"/>
          </p:cNvSpPr>
          <p:nvPr>
            <p:ph type="pic" idx="22"/>
          </p:nvPr>
        </p:nvSpPr>
        <p:spPr>
          <a:xfrm>
            <a:off x="5532532" y="4730981"/>
            <a:ext cx="3195695" cy="212667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34" name="Symbol zastępczy tekstu 3">
            <a:extLst>
              <a:ext uri="{FF2B5EF4-FFF2-40B4-BE49-F238E27FC236}">
                <a16:creationId xmlns:a16="http://schemas.microsoft.com/office/drawing/2014/main" id="{A4328EC2-84AD-F86C-5C80-7D9A41DFC77B}"/>
              </a:ext>
            </a:extLst>
          </p:cNvPr>
          <p:cNvSpPr>
            <a:spLocks noGrp="1"/>
          </p:cNvSpPr>
          <p:nvPr>
            <p:ph type="body" sz="half" idx="23" hasCustomPrompt="1"/>
          </p:nvPr>
        </p:nvSpPr>
        <p:spPr>
          <a:xfrm>
            <a:off x="306200" y="5217938"/>
            <a:ext cx="4914690" cy="492606"/>
          </a:xfrm>
        </p:spPr>
        <p:txBody>
          <a:bodyPr lIns="0" rIns="0">
            <a:noAutofit/>
          </a:bodyPr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pl-PL"/>
              <a:t>Kliknij, aby edytować wzorca tekstu</a:t>
            </a:r>
          </a:p>
        </p:txBody>
      </p:sp>
      <p:sp>
        <p:nvSpPr>
          <p:cNvPr id="35" name="Symbol zastępczy tekstu 3">
            <a:extLst>
              <a:ext uri="{FF2B5EF4-FFF2-40B4-BE49-F238E27FC236}">
                <a16:creationId xmlns:a16="http://schemas.microsoft.com/office/drawing/2014/main" id="{85512463-CE68-F464-D5CB-838FF78621C6}"/>
              </a:ext>
            </a:extLst>
          </p:cNvPr>
          <p:cNvSpPr>
            <a:spLocks noGrp="1"/>
          </p:cNvSpPr>
          <p:nvPr>
            <p:ph type="body" sz="half" idx="24"/>
          </p:nvPr>
        </p:nvSpPr>
        <p:spPr>
          <a:xfrm>
            <a:off x="306200" y="3721162"/>
            <a:ext cx="4914690" cy="614614"/>
          </a:xfrm>
        </p:spPr>
        <p:txBody>
          <a:bodyPr lIns="0" rIns="0">
            <a:noAutofit/>
          </a:bodyPr>
          <a:lstStyle>
            <a:lvl1pPr marL="0" indent="0">
              <a:buNone/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pl-PL"/>
              <a:t>Kliknij, aby edytować style wzorca tekstu</a:t>
            </a:r>
          </a:p>
        </p:txBody>
      </p:sp>
      <p:sp>
        <p:nvSpPr>
          <p:cNvPr id="36" name="Symbol zastępczy tekstu 3">
            <a:extLst>
              <a:ext uri="{FF2B5EF4-FFF2-40B4-BE49-F238E27FC236}">
                <a16:creationId xmlns:a16="http://schemas.microsoft.com/office/drawing/2014/main" id="{816EDE5D-5E69-E589-86D0-F02413DD304A}"/>
              </a:ext>
            </a:extLst>
          </p:cNvPr>
          <p:cNvSpPr>
            <a:spLocks noGrp="1"/>
          </p:cNvSpPr>
          <p:nvPr>
            <p:ph type="body" sz="half" idx="25" hasCustomPrompt="1"/>
          </p:nvPr>
        </p:nvSpPr>
        <p:spPr>
          <a:xfrm>
            <a:off x="306200" y="3048139"/>
            <a:ext cx="4914690" cy="492606"/>
          </a:xfrm>
        </p:spPr>
        <p:txBody>
          <a:bodyPr lIns="0" rIns="0">
            <a:noAutofit/>
          </a:bodyPr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pl-PL"/>
              <a:t>Kliknij, aby edytować wzorca tekstu</a:t>
            </a:r>
          </a:p>
        </p:txBody>
      </p:sp>
      <p:sp>
        <p:nvSpPr>
          <p:cNvPr id="37" name="Symbol zastępczy tekstu 3">
            <a:extLst>
              <a:ext uri="{FF2B5EF4-FFF2-40B4-BE49-F238E27FC236}">
                <a16:creationId xmlns:a16="http://schemas.microsoft.com/office/drawing/2014/main" id="{59159FE6-5A3B-0485-5D95-0CF644C64F9A}"/>
              </a:ext>
            </a:extLst>
          </p:cNvPr>
          <p:cNvSpPr>
            <a:spLocks noGrp="1"/>
          </p:cNvSpPr>
          <p:nvPr>
            <p:ph type="body" sz="half" idx="26" hasCustomPrompt="1"/>
          </p:nvPr>
        </p:nvSpPr>
        <p:spPr>
          <a:xfrm>
            <a:off x="9493481" y="5217938"/>
            <a:ext cx="2015193" cy="492606"/>
          </a:xfrm>
        </p:spPr>
        <p:txBody>
          <a:bodyPr lIns="0" rIns="0">
            <a:noAutofit/>
          </a:bodyPr>
          <a:lstStyle>
            <a:lvl1pPr marL="0" indent="0">
              <a:buNone/>
              <a:defRPr sz="2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pl-PL"/>
              <a:t>Kliknij, aby edytować wzorca tekstu</a:t>
            </a:r>
          </a:p>
        </p:txBody>
      </p:sp>
      <p:sp>
        <p:nvSpPr>
          <p:cNvPr id="38" name="Symbol zastępczy tekstu 3">
            <a:extLst>
              <a:ext uri="{FF2B5EF4-FFF2-40B4-BE49-F238E27FC236}">
                <a16:creationId xmlns:a16="http://schemas.microsoft.com/office/drawing/2014/main" id="{B6F03A78-A92A-334F-ECF7-6CC9DBE4E9F9}"/>
              </a:ext>
            </a:extLst>
          </p:cNvPr>
          <p:cNvSpPr>
            <a:spLocks noGrp="1"/>
          </p:cNvSpPr>
          <p:nvPr>
            <p:ph type="body" sz="half" idx="27" hasCustomPrompt="1"/>
          </p:nvPr>
        </p:nvSpPr>
        <p:spPr>
          <a:xfrm>
            <a:off x="9493481" y="3608400"/>
            <a:ext cx="2015193" cy="1113716"/>
          </a:xfrm>
        </p:spPr>
        <p:txBody>
          <a:bodyPr wrap="square" lIns="0" rIns="0">
            <a:noAutofit/>
          </a:bodyPr>
          <a:lstStyle>
            <a:lvl1pPr marL="0" indent="0">
              <a:buNone/>
              <a:defRPr lang="pl-PL" sz="1100" strike="noStrike" dirty="0" smtClean="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pl-PL"/>
              <a:t>Kliknij, aby edytować style wzorca tekstu 1</a:t>
            </a:r>
          </a:p>
        </p:txBody>
      </p:sp>
      <p:sp>
        <p:nvSpPr>
          <p:cNvPr id="39" name="Symbol zastępczy tekstu 3">
            <a:extLst>
              <a:ext uri="{FF2B5EF4-FFF2-40B4-BE49-F238E27FC236}">
                <a16:creationId xmlns:a16="http://schemas.microsoft.com/office/drawing/2014/main" id="{13DA3CA6-6670-4315-DEEF-1C688D5FBE57}"/>
              </a:ext>
            </a:extLst>
          </p:cNvPr>
          <p:cNvSpPr>
            <a:spLocks noGrp="1"/>
          </p:cNvSpPr>
          <p:nvPr>
            <p:ph type="body" sz="half" idx="28" hasCustomPrompt="1"/>
          </p:nvPr>
        </p:nvSpPr>
        <p:spPr>
          <a:xfrm>
            <a:off x="9493477" y="3091240"/>
            <a:ext cx="2015193" cy="492606"/>
          </a:xfrm>
        </p:spPr>
        <p:txBody>
          <a:bodyPr lIns="0" rIns="0">
            <a:noAutofit/>
          </a:bodyPr>
          <a:lstStyle>
            <a:lvl1pPr marL="0" indent="0">
              <a:buNone/>
              <a:defRPr sz="2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pl-PL"/>
              <a:t>Kliknij, aby edytować wzorca tekstu</a:t>
            </a:r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id="{6D82E059-648F-D395-96DA-CDA49EEE0070}"/>
              </a:ext>
            </a:extLst>
          </p:cNvPr>
          <p:cNvSpPr>
            <a:spLocks noGrp="1"/>
          </p:cNvSpPr>
          <p:nvPr>
            <p:ph type="pic" idx="29"/>
          </p:nvPr>
        </p:nvSpPr>
        <p:spPr>
          <a:xfrm>
            <a:off x="5532532" y="467191"/>
            <a:ext cx="3195695" cy="212667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5" name="Owal 4">
            <a:extLst>
              <a:ext uri="{FF2B5EF4-FFF2-40B4-BE49-F238E27FC236}">
                <a16:creationId xmlns:a16="http://schemas.microsoft.com/office/drawing/2014/main" id="{44114F11-866A-05C9-2930-286D3443A077}"/>
              </a:ext>
            </a:extLst>
          </p:cNvPr>
          <p:cNvSpPr/>
          <p:nvPr userDrawn="1"/>
        </p:nvSpPr>
        <p:spPr>
          <a:xfrm>
            <a:off x="9025406" y="1461808"/>
            <a:ext cx="155863" cy="155863"/>
          </a:xfrm>
          <a:prstGeom prst="ellipse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2" name="Symbol zastępczy tekstu 3">
            <a:extLst>
              <a:ext uri="{FF2B5EF4-FFF2-40B4-BE49-F238E27FC236}">
                <a16:creationId xmlns:a16="http://schemas.microsoft.com/office/drawing/2014/main" id="{F1BAB17B-62C7-A864-19CE-BADF96D6A18A}"/>
              </a:ext>
            </a:extLst>
          </p:cNvPr>
          <p:cNvSpPr>
            <a:spLocks noGrp="1"/>
          </p:cNvSpPr>
          <p:nvPr>
            <p:ph type="body" sz="half" idx="30"/>
          </p:nvPr>
        </p:nvSpPr>
        <p:spPr>
          <a:xfrm>
            <a:off x="306200" y="1592912"/>
            <a:ext cx="4914690" cy="614614"/>
          </a:xfrm>
        </p:spPr>
        <p:txBody>
          <a:bodyPr lIns="0" rIns="0">
            <a:noAutofit/>
          </a:bodyPr>
          <a:lstStyle>
            <a:lvl1pPr marL="0" indent="0">
              <a:buNone/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pl-PL"/>
              <a:t>Kliknij, aby edytować style wzorca tekstu</a:t>
            </a:r>
          </a:p>
        </p:txBody>
      </p:sp>
      <p:sp>
        <p:nvSpPr>
          <p:cNvPr id="13" name="Symbol zastępczy tekstu 3">
            <a:extLst>
              <a:ext uri="{FF2B5EF4-FFF2-40B4-BE49-F238E27FC236}">
                <a16:creationId xmlns:a16="http://schemas.microsoft.com/office/drawing/2014/main" id="{6A8C1540-63E0-5099-CBE7-AEF4CD657E42}"/>
              </a:ext>
            </a:extLst>
          </p:cNvPr>
          <p:cNvSpPr>
            <a:spLocks noGrp="1"/>
          </p:cNvSpPr>
          <p:nvPr>
            <p:ph type="body" sz="half" idx="31" hasCustomPrompt="1"/>
          </p:nvPr>
        </p:nvSpPr>
        <p:spPr>
          <a:xfrm>
            <a:off x="306200" y="919889"/>
            <a:ext cx="4914690" cy="492606"/>
          </a:xfrm>
        </p:spPr>
        <p:txBody>
          <a:bodyPr lIns="0" rIns="0">
            <a:noAutofit/>
          </a:bodyPr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pl-PL"/>
              <a:t>Kliknij, aby edytować wzorca tekstu</a:t>
            </a:r>
          </a:p>
        </p:txBody>
      </p:sp>
      <p:sp>
        <p:nvSpPr>
          <p:cNvPr id="14" name="Symbol zastępczy tekstu 3">
            <a:extLst>
              <a:ext uri="{FF2B5EF4-FFF2-40B4-BE49-F238E27FC236}">
                <a16:creationId xmlns:a16="http://schemas.microsoft.com/office/drawing/2014/main" id="{3C46886E-671E-3064-16C4-EF45F630108C}"/>
              </a:ext>
            </a:extLst>
          </p:cNvPr>
          <p:cNvSpPr>
            <a:spLocks noGrp="1"/>
          </p:cNvSpPr>
          <p:nvPr>
            <p:ph type="body" sz="half" idx="32" hasCustomPrompt="1"/>
          </p:nvPr>
        </p:nvSpPr>
        <p:spPr>
          <a:xfrm>
            <a:off x="9493481" y="1480150"/>
            <a:ext cx="2015193" cy="1113716"/>
          </a:xfrm>
        </p:spPr>
        <p:txBody>
          <a:bodyPr wrap="square" lIns="0" rIns="0">
            <a:noAutofit/>
          </a:bodyPr>
          <a:lstStyle>
            <a:lvl1pPr marL="0" indent="0">
              <a:buNone/>
              <a:defRPr lang="pl-PL" sz="1100" strike="noStrike" dirty="0" smtClean="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pl-PL"/>
              <a:t>Kliknij, aby edytować style wzorca tekstu 1</a:t>
            </a:r>
          </a:p>
        </p:txBody>
      </p:sp>
      <p:sp>
        <p:nvSpPr>
          <p:cNvPr id="18" name="Symbol zastępczy tekstu 3">
            <a:extLst>
              <a:ext uri="{FF2B5EF4-FFF2-40B4-BE49-F238E27FC236}">
                <a16:creationId xmlns:a16="http://schemas.microsoft.com/office/drawing/2014/main" id="{2BD7B68D-688B-8D5B-1D8A-3EBDB42E97DD}"/>
              </a:ext>
            </a:extLst>
          </p:cNvPr>
          <p:cNvSpPr>
            <a:spLocks noGrp="1"/>
          </p:cNvSpPr>
          <p:nvPr>
            <p:ph type="body" sz="half" idx="33" hasCustomPrompt="1"/>
          </p:nvPr>
        </p:nvSpPr>
        <p:spPr>
          <a:xfrm>
            <a:off x="9493477" y="962990"/>
            <a:ext cx="2015193" cy="492606"/>
          </a:xfrm>
        </p:spPr>
        <p:txBody>
          <a:bodyPr lIns="0" rIns="0">
            <a:noAutofit/>
          </a:bodyPr>
          <a:lstStyle>
            <a:lvl1pPr marL="0" indent="0">
              <a:buNone/>
              <a:defRPr sz="2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pl-PL"/>
              <a:t>Kliknij, aby edytować wzorca tekstu</a:t>
            </a:r>
          </a:p>
        </p:txBody>
      </p:sp>
      <p:cxnSp>
        <p:nvCxnSpPr>
          <p:cNvPr id="25" name="Łącznik prosty 24">
            <a:extLst>
              <a:ext uri="{FF2B5EF4-FFF2-40B4-BE49-F238E27FC236}">
                <a16:creationId xmlns:a16="http://schemas.microsoft.com/office/drawing/2014/main" id="{157F2364-A2EC-506D-2F18-848B47CD834E}"/>
              </a:ext>
            </a:extLst>
          </p:cNvPr>
          <p:cNvCxnSpPr>
            <a:cxnSpLocks/>
          </p:cNvCxnSpPr>
          <p:nvPr userDrawn="1"/>
        </p:nvCxnSpPr>
        <p:spPr>
          <a:xfrm flipH="1">
            <a:off x="0" y="471859"/>
            <a:ext cx="11813818" cy="0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2289877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upa 6">
            <a:extLst>
              <a:ext uri="{FF2B5EF4-FFF2-40B4-BE49-F238E27FC236}">
                <a16:creationId xmlns:a16="http://schemas.microsoft.com/office/drawing/2014/main" id="{6C514696-CF51-0695-9A0D-61D1B5415198}"/>
              </a:ext>
            </a:extLst>
          </p:cNvPr>
          <p:cNvGrpSpPr/>
          <p:nvPr userDrawn="1"/>
        </p:nvGrpSpPr>
        <p:grpSpPr>
          <a:xfrm rot="5400000">
            <a:off x="8727533" y="3397929"/>
            <a:ext cx="6858001" cy="62144"/>
            <a:chOff x="2198703" y="5557421"/>
            <a:chExt cx="4024544" cy="106532"/>
          </a:xfrm>
        </p:grpSpPr>
        <p:sp>
          <p:nvSpPr>
            <p:cNvPr id="8" name="Prostokąt 7">
              <a:extLst>
                <a:ext uri="{FF2B5EF4-FFF2-40B4-BE49-F238E27FC236}">
                  <a16:creationId xmlns:a16="http://schemas.microsoft.com/office/drawing/2014/main" id="{106C4F7E-674C-AD33-AE9D-40A4715BF1D3}"/>
                </a:ext>
              </a:extLst>
            </p:cNvPr>
            <p:cNvSpPr/>
            <p:nvPr/>
          </p:nvSpPr>
          <p:spPr>
            <a:xfrm>
              <a:off x="2198703" y="5557421"/>
              <a:ext cx="1006136" cy="106532"/>
            </a:xfrm>
            <a:prstGeom prst="rect">
              <a:avLst/>
            </a:prstGeom>
            <a:solidFill>
              <a:srgbClr val="ECF40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9" name="Prostokąt 8">
              <a:extLst>
                <a:ext uri="{FF2B5EF4-FFF2-40B4-BE49-F238E27FC236}">
                  <a16:creationId xmlns:a16="http://schemas.microsoft.com/office/drawing/2014/main" id="{1670DA26-1D20-BF12-3D18-FBCBFA579999}"/>
                </a:ext>
              </a:extLst>
            </p:cNvPr>
            <p:cNvSpPr/>
            <p:nvPr/>
          </p:nvSpPr>
          <p:spPr>
            <a:xfrm>
              <a:off x="3204839" y="5557421"/>
              <a:ext cx="1006136" cy="106532"/>
            </a:xfrm>
            <a:prstGeom prst="rect">
              <a:avLst/>
            </a:prstGeom>
            <a:solidFill>
              <a:srgbClr val="FF00B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10" name="Prostokąt 9">
              <a:extLst>
                <a:ext uri="{FF2B5EF4-FFF2-40B4-BE49-F238E27FC236}">
                  <a16:creationId xmlns:a16="http://schemas.microsoft.com/office/drawing/2014/main" id="{34DA0F1D-F4A8-EA7D-26C6-F2725E412362}"/>
                </a:ext>
              </a:extLst>
            </p:cNvPr>
            <p:cNvSpPr/>
            <p:nvPr/>
          </p:nvSpPr>
          <p:spPr>
            <a:xfrm>
              <a:off x="4210975" y="5557421"/>
              <a:ext cx="1006136" cy="106532"/>
            </a:xfrm>
            <a:prstGeom prst="rect">
              <a:avLst/>
            </a:prstGeom>
            <a:solidFill>
              <a:srgbClr val="6CE04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11" name="Prostokąt 10">
              <a:extLst>
                <a:ext uri="{FF2B5EF4-FFF2-40B4-BE49-F238E27FC236}">
                  <a16:creationId xmlns:a16="http://schemas.microsoft.com/office/drawing/2014/main" id="{B5DB78FA-350A-1456-4CBE-E5BACCFA3AF4}"/>
                </a:ext>
              </a:extLst>
            </p:cNvPr>
            <p:cNvSpPr/>
            <p:nvPr/>
          </p:nvSpPr>
          <p:spPr>
            <a:xfrm>
              <a:off x="5217111" y="5557421"/>
              <a:ext cx="1006136" cy="106532"/>
            </a:xfrm>
            <a:prstGeom prst="rect">
              <a:avLst/>
            </a:prstGeom>
            <a:solidFill>
              <a:srgbClr val="00B2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</p:grpSp>
      <p:cxnSp>
        <p:nvCxnSpPr>
          <p:cNvPr id="2" name="Łącznik prosty 1">
            <a:extLst>
              <a:ext uri="{FF2B5EF4-FFF2-40B4-BE49-F238E27FC236}">
                <a16:creationId xmlns:a16="http://schemas.microsoft.com/office/drawing/2014/main" id="{BBB7DA38-43C6-0BCB-BC92-880133A9B1D2}"/>
              </a:ext>
            </a:extLst>
          </p:cNvPr>
          <p:cNvCxnSpPr>
            <a:cxnSpLocks/>
          </p:cNvCxnSpPr>
          <p:nvPr userDrawn="1"/>
        </p:nvCxnSpPr>
        <p:spPr>
          <a:xfrm>
            <a:off x="11813818" y="1"/>
            <a:ext cx="0" cy="6857999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488949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upa 6">
            <a:extLst>
              <a:ext uri="{FF2B5EF4-FFF2-40B4-BE49-F238E27FC236}">
                <a16:creationId xmlns:a16="http://schemas.microsoft.com/office/drawing/2014/main" id="{6C514696-CF51-0695-9A0D-61D1B5415198}"/>
              </a:ext>
            </a:extLst>
          </p:cNvPr>
          <p:cNvGrpSpPr/>
          <p:nvPr userDrawn="1"/>
        </p:nvGrpSpPr>
        <p:grpSpPr>
          <a:xfrm rot="5400000">
            <a:off x="8727533" y="3397929"/>
            <a:ext cx="6858001" cy="62144"/>
            <a:chOff x="2198703" y="5557421"/>
            <a:chExt cx="4024544" cy="106532"/>
          </a:xfrm>
        </p:grpSpPr>
        <p:sp>
          <p:nvSpPr>
            <p:cNvPr id="8" name="Prostokąt 7">
              <a:extLst>
                <a:ext uri="{FF2B5EF4-FFF2-40B4-BE49-F238E27FC236}">
                  <a16:creationId xmlns:a16="http://schemas.microsoft.com/office/drawing/2014/main" id="{106C4F7E-674C-AD33-AE9D-40A4715BF1D3}"/>
                </a:ext>
              </a:extLst>
            </p:cNvPr>
            <p:cNvSpPr/>
            <p:nvPr/>
          </p:nvSpPr>
          <p:spPr>
            <a:xfrm>
              <a:off x="2198703" y="5557421"/>
              <a:ext cx="1006136" cy="106532"/>
            </a:xfrm>
            <a:prstGeom prst="rect">
              <a:avLst/>
            </a:prstGeom>
            <a:solidFill>
              <a:srgbClr val="ECF40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9" name="Prostokąt 8">
              <a:extLst>
                <a:ext uri="{FF2B5EF4-FFF2-40B4-BE49-F238E27FC236}">
                  <a16:creationId xmlns:a16="http://schemas.microsoft.com/office/drawing/2014/main" id="{1670DA26-1D20-BF12-3D18-FBCBFA579999}"/>
                </a:ext>
              </a:extLst>
            </p:cNvPr>
            <p:cNvSpPr/>
            <p:nvPr/>
          </p:nvSpPr>
          <p:spPr>
            <a:xfrm>
              <a:off x="3204839" y="5557421"/>
              <a:ext cx="1006136" cy="106532"/>
            </a:xfrm>
            <a:prstGeom prst="rect">
              <a:avLst/>
            </a:prstGeom>
            <a:solidFill>
              <a:srgbClr val="FF00B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10" name="Prostokąt 9">
              <a:extLst>
                <a:ext uri="{FF2B5EF4-FFF2-40B4-BE49-F238E27FC236}">
                  <a16:creationId xmlns:a16="http://schemas.microsoft.com/office/drawing/2014/main" id="{34DA0F1D-F4A8-EA7D-26C6-F2725E412362}"/>
                </a:ext>
              </a:extLst>
            </p:cNvPr>
            <p:cNvSpPr/>
            <p:nvPr/>
          </p:nvSpPr>
          <p:spPr>
            <a:xfrm>
              <a:off x="4210975" y="5557421"/>
              <a:ext cx="1006136" cy="106532"/>
            </a:xfrm>
            <a:prstGeom prst="rect">
              <a:avLst/>
            </a:prstGeom>
            <a:solidFill>
              <a:srgbClr val="6CE04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11" name="Prostokąt 10">
              <a:extLst>
                <a:ext uri="{FF2B5EF4-FFF2-40B4-BE49-F238E27FC236}">
                  <a16:creationId xmlns:a16="http://schemas.microsoft.com/office/drawing/2014/main" id="{B5DB78FA-350A-1456-4CBE-E5BACCFA3AF4}"/>
                </a:ext>
              </a:extLst>
            </p:cNvPr>
            <p:cNvSpPr/>
            <p:nvPr/>
          </p:nvSpPr>
          <p:spPr>
            <a:xfrm>
              <a:off x="5217111" y="5557421"/>
              <a:ext cx="1006136" cy="106532"/>
            </a:xfrm>
            <a:prstGeom prst="rect">
              <a:avLst/>
            </a:prstGeom>
            <a:solidFill>
              <a:srgbClr val="00B2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</p:grpSp>
      <p:cxnSp>
        <p:nvCxnSpPr>
          <p:cNvPr id="2" name="Łącznik prosty 1">
            <a:extLst>
              <a:ext uri="{FF2B5EF4-FFF2-40B4-BE49-F238E27FC236}">
                <a16:creationId xmlns:a16="http://schemas.microsoft.com/office/drawing/2014/main" id="{BBB7DA38-43C6-0BCB-BC92-880133A9B1D2}"/>
              </a:ext>
            </a:extLst>
          </p:cNvPr>
          <p:cNvCxnSpPr>
            <a:cxnSpLocks/>
          </p:cNvCxnSpPr>
          <p:nvPr userDrawn="1"/>
        </p:nvCxnSpPr>
        <p:spPr>
          <a:xfrm>
            <a:off x="11813818" y="1"/>
            <a:ext cx="0" cy="6857999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9957773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upa 6">
            <a:extLst>
              <a:ext uri="{FF2B5EF4-FFF2-40B4-BE49-F238E27FC236}">
                <a16:creationId xmlns:a16="http://schemas.microsoft.com/office/drawing/2014/main" id="{6C514696-CF51-0695-9A0D-61D1B5415198}"/>
              </a:ext>
            </a:extLst>
          </p:cNvPr>
          <p:cNvGrpSpPr/>
          <p:nvPr userDrawn="1"/>
        </p:nvGrpSpPr>
        <p:grpSpPr>
          <a:xfrm rot="5400000">
            <a:off x="8727533" y="3397929"/>
            <a:ext cx="6858001" cy="62144"/>
            <a:chOff x="2198703" y="5557421"/>
            <a:chExt cx="4024544" cy="106532"/>
          </a:xfrm>
        </p:grpSpPr>
        <p:sp>
          <p:nvSpPr>
            <p:cNvPr id="8" name="Prostokąt 7">
              <a:extLst>
                <a:ext uri="{FF2B5EF4-FFF2-40B4-BE49-F238E27FC236}">
                  <a16:creationId xmlns:a16="http://schemas.microsoft.com/office/drawing/2014/main" id="{106C4F7E-674C-AD33-AE9D-40A4715BF1D3}"/>
                </a:ext>
              </a:extLst>
            </p:cNvPr>
            <p:cNvSpPr/>
            <p:nvPr/>
          </p:nvSpPr>
          <p:spPr>
            <a:xfrm>
              <a:off x="2198703" y="5557421"/>
              <a:ext cx="1006136" cy="106532"/>
            </a:xfrm>
            <a:prstGeom prst="rect">
              <a:avLst/>
            </a:prstGeom>
            <a:solidFill>
              <a:srgbClr val="ECF40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9" name="Prostokąt 8">
              <a:extLst>
                <a:ext uri="{FF2B5EF4-FFF2-40B4-BE49-F238E27FC236}">
                  <a16:creationId xmlns:a16="http://schemas.microsoft.com/office/drawing/2014/main" id="{1670DA26-1D20-BF12-3D18-FBCBFA579999}"/>
                </a:ext>
              </a:extLst>
            </p:cNvPr>
            <p:cNvSpPr/>
            <p:nvPr/>
          </p:nvSpPr>
          <p:spPr>
            <a:xfrm>
              <a:off x="3204839" y="5557421"/>
              <a:ext cx="1006136" cy="106532"/>
            </a:xfrm>
            <a:prstGeom prst="rect">
              <a:avLst/>
            </a:prstGeom>
            <a:solidFill>
              <a:srgbClr val="FF00B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10" name="Prostokąt 9">
              <a:extLst>
                <a:ext uri="{FF2B5EF4-FFF2-40B4-BE49-F238E27FC236}">
                  <a16:creationId xmlns:a16="http://schemas.microsoft.com/office/drawing/2014/main" id="{34DA0F1D-F4A8-EA7D-26C6-F2725E412362}"/>
                </a:ext>
              </a:extLst>
            </p:cNvPr>
            <p:cNvSpPr/>
            <p:nvPr/>
          </p:nvSpPr>
          <p:spPr>
            <a:xfrm>
              <a:off x="4210975" y="5557421"/>
              <a:ext cx="1006136" cy="106532"/>
            </a:xfrm>
            <a:prstGeom prst="rect">
              <a:avLst/>
            </a:prstGeom>
            <a:solidFill>
              <a:srgbClr val="6CE04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11" name="Prostokąt 10">
              <a:extLst>
                <a:ext uri="{FF2B5EF4-FFF2-40B4-BE49-F238E27FC236}">
                  <a16:creationId xmlns:a16="http://schemas.microsoft.com/office/drawing/2014/main" id="{B5DB78FA-350A-1456-4CBE-E5BACCFA3AF4}"/>
                </a:ext>
              </a:extLst>
            </p:cNvPr>
            <p:cNvSpPr/>
            <p:nvPr/>
          </p:nvSpPr>
          <p:spPr>
            <a:xfrm>
              <a:off x="5217111" y="5557421"/>
              <a:ext cx="1006136" cy="106532"/>
            </a:xfrm>
            <a:prstGeom prst="rect">
              <a:avLst/>
            </a:prstGeom>
            <a:solidFill>
              <a:srgbClr val="00B2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</p:grpSp>
      <p:cxnSp>
        <p:nvCxnSpPr>
          <p:cNvPr id="2" name="Łącznik prosty 1">
            <a:extLst>
              <a:ext uri="{FF2B5EF4-FFF2-40B4-BE49-F238E27FC236}">
                <a16:creationId xmlns:a16="http://schemas.microsoft.com/office/drawing/2014/main" id="{BBB7DA38-43C6-0BCB-BC92-880133A9B1D2}"/>
              </a:ext>
            </a:extLst>
          </p:cNvPr>
          <p:cNvCxnSpPr>
            <a:cxnSpLocks/>
          </p:cNvCxnSpPr>
          <p:nvPr userDrawn="1"/>
        </p:nvCxnSpPr>
        <p:spPr>
          <a:xfrm>
            <a:off x="11813818" y="1"/>
            <a:ext cx="0" cy="6857999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3672660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lajd czarny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Slide Number Placeholder 1"/>
          <p:cNvSpPr txBox="1"/>
          <p:nvPr/>
        </p:nvSpPr>
        <p:spPr>
          <a:xfrm>
            <a:off x="220352" y="6467294"/>
            <a:ext cx="4061587" cy="2311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 defTabSz="731519">
              <a:defRPr sz="900">
                <a:solidFill>
                  <a:srgbClr val="A7A7A7"/>
                </a:solidFill>
                <a:latin typeface="Inter ExtraLight"/>
                <a:ea typeface="Inter ExtraLight"/>
                <a:cs typeface="Inter ExtraLight"/>
                <a:sym typeface="Inter ExtraLight"/>
              </a:defRPr>
            </a:lvl1pPr>
          </a:lstStyle>
          <a:p>
            <a:r>
              <a:t>ChangeMakers | K+ 2023 All rights reserved</a:t>
            </a:r>
          </a:p>
        </p:txBody>
      </p:sp>
      <p:pic>
        <p:nvPicPr>
          <p:cNvPr id="144" name="kplus_logo_white.png" descr="kplus_logo_white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05790" y="631494"/>
            <a:ext cx="848021" cy="304009"/>
          </a:xfrm>
          <a:prstGeom prst="rect">
            <a:avLst/>
          </a:prstGeom>
          <a:ln w="12700">
            <a:miter lim="400000"/>
          </a:ln>
        </p:spPr>
      </p:pic>
      <p:sp>
        <p:nvSpPr>
          <p:cNvPr id="145" name="Numer slajdu"/>
          <p:cNvSpPr txBox="1">
            <a:spLocks noGrp="1"/>
          </p:cNvSpPr>
          <p:nvPr>
            <p:ph type="sldNum" sz="quarter" idx="2"/>
          </p:nvPr>
        </p:nvSpPr>
        <p:spPr>
          <a:xfrm>
            <a:off x="11868103" y="6501608"/>
            <a:ext cx="137542" cy="165101"/>
          </a:xfrm>
          <a:prstGeom prst="rect">
            <a:avLst/>
          </a:prstGeom>
        </p:spPr>
        <p:txBody>
          <a:bodyPr lIns="0" tIns="0" rIns="0" bIns="0" anchor="t"/>
          <a:lstStyle>
            <a:lvl1pPr>
              <a:defRPr sz="1000">
                <a:solidFill>
                  <a:srgbClr val="FFD600"/>
                </a:solidFill>
                <a:latin typeface="Borna Regular"/>
                <a:ea typeface="Borna Regular"/>
                <a:cs typeface="Borna Regular"/>
                <a:sym typeface="Borna Regular"/>
              </a:defRPr>
            </a:lvl1pPr>
          </a:lstStyle>
          <a:p>
            <a:fld id="{86CB4B4D-7CA3-9044-876B-883B54F8677D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956417369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id="{FD1C7751-2622-2F01-2149-DBEAB5282C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D372266B-4921-812E-6089-6476DEB1AF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30732E58-8FB7-5930-78F6-3F61996738B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080958-D2FF-444A-88AF-D7968ADA81DA}" type="datetimeFigureOut">
              <a:rPr lang="pl-PL" smtClean="0"/>
              <a:t>17.07.2024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9D930750-E96A-7BB1-1DD0-045F14859DF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20F64184-23E4-5DCD-A491-F35A33345A0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F2C962-282F-4C05-88C7-504CAA2F17B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117565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2" r:id="rId2"/>
    <p:sldLayoutId id="2147483663" r:id="rId3"/>
    <p:sldLayoutId id="2147483674" r:id="rId4"/>
    <p:sldLayoutId id="2147483667" r:id="rId5"/>
    <p:sldLayoutId id="2147483666" r:id="rId6"/>
    <p:sldLayoutId id="2147483668" r:id="rId7"/>
    <p:sldLayoutId id="2147483678" r:id="rId8"/>
    <p:sldLayoutId id="2147483669" r:id="rId9"/>
    <p:sldLayoutId id="2147483685" r:id="rId10"/>
    <p:sldLayoutId id="2147483661" r:id="rId11"/>
    <p:sldLayoutId id="2147483672" r:id="rId12"/>
    <p:sldLayoutId id="2147483673" r:id="rId13"/>
    <p:sldLayoutId id="2147483681" r:id="rId14"/>
    <p:sldLayoutId id="2147483680" r:id="rId15"/>
    <p:sldLayoutId id="2147483682" r:id="rId16"/>
    <p:sldLayoutId id="2147483675" r:id="rId17"/>
    <p:sldLayoutId id="2147483676" r:id="rId18"/>
    <p:sldLayoutId id="2147483677" r:id="rId19"/>
    <p:sldLayoutId id="2147483665" r:id="rId20"/>
    <p:sldLayoutId id="2147483679" r:id="rId21"/>
    <p:sldLayoutId id="2147483683" r:id="rId22"/>
    <p:sldLayoutId id="2147483684" r:id="rId23"/>
    <p:sldLayoutId id="2147483664" r:id="rId24"/>
    <p:sldLayoutId id="2147483670" r:id="rId25"/>
    <p:sldLayoutId id="2147483671" r:id="rId26"/>
    <p:sldLayoutId id="2147483686" r:id="rId2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hyperlink" Target="https://open.spotify.com/show/1wIzCwWHX6uprgO4IzGUTp" TargetMode="External"/><Relationship Id="rId13" Type="http://schemas.openxmlformats.org/officeDocument/2006/relationships/hyperlink" Target="https://www.linkedin.com/in/agjablonski/" TargetMode="External"/><Relationship Id="rId3" Type="http://schemas.openxmlformats.org/officeDocument/2006/relationships/image" Target="../media/image5.png"/><Relationship Id="rId7" Type="http://schemas.openxmlformats.org/officeDocument/2006/relationships/hyperlink" Target="https://www.linkedin.com/in/jaroslawkuzniar/" TargetMode="External"/><Relationship Id="rId12" Type="http://schemas.openxmlformats.org/officeDocument/2006/relationships/hyperlink" Target="https://open.spotify.com/show/6suRlnJxX2PdtGEUTkmBXj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1.xml"/><Relationship Id="rId6" Type="http://schemas.openxmlformats.org/officeDocument/2006/relationships/hyperlink" Target="https://open.spotify.com/show/1GmYURFivTxWfh4mUYJ0jS" TargetMode="External"/><Relationship Id="rId11" Type="http://schemas.openxmlformats.org/officeDocument/2006/relationships/hyperlink" Target="https://www.linkedin.com/in/lukaszkosuniak/" TargetMode="External"/><Relationship Id="rId5" Type="http://schemas.openxmlformats.org/officeDocument/2006/relationships/image" Target="../media/image7.png"/><Relationship Id="rId10" Type="http://schemas.openxmlformats.org/officeDocument/2006/relationships/hyperlink" Target="https://open.spotify.com/show/2M7S63wmATgnU6kJeBekHU" TargetMode="External"/><Relationship Id="rId4" Type="http://schemas.openxmlformats.org/officeDocument/2006/relationships/image" Target="../media/image6.png"/><Relationship Id="rId9" Type="http://schemas.openxmlformats.org/officeDocument/2006/relationships/hyperlink" Target="https://www.linkedin.com/in/wojciechherra/" TargetMode="Externa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@biznesklasa" TargetMode="External"/><Relationship Id="rId1" Type="http://schemas.openxmlformats.org/officeDocument/2006/relationships/slideLayout" Target="../slideLayouts/slideLayout1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NULL" TargetMode="External"/><Relationship Id="rId1" Type="http://schemas.openxmlformats.org/officeDocument/2006/relationships/slideLayout" Target="../slideLayouts/slideLayout1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hyperlink" Target="https://www.youtube.com/@biznesklasa" TargetMode="External"/><Relationship Id="rId1" Type="http://schemas.openxmlformats.org/officeDocument/2006/relationships/slideLayout" Target="../slideLayouts/slideLayout1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hyperlink" Target="https://www.youtube.com/@biznesklasa" TargetMode="Externa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hyperlink" Target="https://www.youtube.com/@biznesklasa" TargetMode="External"/><Relationship Id="rId1" Type="http://schemas.openxmlformats.org/officeDocument/2006/relationships/slideLayout" Target="../slideLayouts/slideLayout1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@biznesklasa" TargetMode="External"/><Relationship Id="rId2" Type="http://schemas.openxmlformats.org/officeDocument/2006/relationships/hyperlink" Target="https://brandmeceo.pl/" TargetMode="Externa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trategia 2023 - 2024…">
            <a:extLst>
              <a:ext uri="{FF2B5EF4-FFF2-40B4-BE49-F238E27FC236}">
                <a16:creationId xmlns:a16="http://schemas.microsoft.com/office/drawing/2014/main" id="{2B75E40E-11CF-2561-3E3C-33D202869FD9}"/>
              </a:ext>
            </a:extLst>
          </p:cNvPr>
          <p:cNvSpPr txBox="1"/>
          <p:nvPr/>
        </p:nvSpPr>
        <p:spPr>
          <a:xfrm>
            <a:off x="326947" y="3883724"/>
            <a:ext cx="9243071" cy="12001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t">
            <a:noAutofit/>
          </a:bodyPr>
          <a:lstStyle/>
          <a:p>
            <a:pPr>
              <a:defRPr sz="2900">
                <a:latin typeface="Borna Medium"/>
                <a:ea typeface="Borna Medium"/>
                <a:cs typeface="Borna Medium"/>
                <a:sym typeface="Borna Medium"/>
              </a:defRPr>
            </a:pPr>
            <a:r>
              <a:rPr lang="pl-PL" sz="3200">
                <a:solidFill>
                  <a:schemeClr val="bg1"/>
                </a:solidFill>
                <a:latin typeface="+mj-lt"/>
                <a:cs typeface="Arial"/>
              </a:rPr>
              <a:t>Polska Organizacja Reklamodawców</a:t>
            </a:r>
          </a:p>
          <a:p>
            <a:pPr>
              <a:defRPr sz="2900">
                <a:latin typeface="Borna Medium"/>
                <a:ea typeface="Borna Medium"/>
                <a:cs typeface="Borna Medium"/>
                <a:sym typeface="Borna Medium"/>
              </a:defRPr>
            </a:pPr>
            <a:r>
              <a:rPr lang="pl-PL" sz="2400">
                <a:solidFill>
                  <a:schemeClr val="bg1"/>
                </a:solidFill>
                <a:latin typeface="Arial Nova"/>
                <a:cs typeface="Arial"/>
              </a:rPr>
              <a:t>Propozycja działań komunikacyjnych</a:t>
            </a:r>
          </a:p>
        </p:txBody>
      </p:sp>
      <p:sp>
        <p:nvSpPr>
          <p:cNvPr id="26" name="Strategia 2023 - 2024…">
            <a:extLst>
              <a:ext uri="{FF2B5EF4-FFF2-40B4-BE49-F238E27FC236}">
                <a16:creationId xmlns:a16="http://schemas.microsoft.com/office/drawing/2014/main" id="{3F31228B-BA2E-FA02-3E5B-8E187B092A8B}"/>
              </a:ext>
            </a:extLst>
          </p:cNvPr>
          <p:cNvSpPr txBox="1"/>
          <p:nvPr/>
        </p:nvSpPr>
        <p:spPr>
          <a:xfrm>
            <a:off x="326946" y="5971795"/>
            <a:ext cx="9243071" cy="2154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t">
            <a:spAutoFit/>
          </a:bodyPr>
          <a:lstStyle/>
          <a:p>
            <a:pPr>
              <a:defRPr sz="800">
                <a:latin typeface="Inter Light"/>
                <a:ea typeface="Inter Light"/>
                <a:cs typeface="Inter Light"/>
                <a:sym typeface="Inter Light"/>
              </a:defRPr>
            </a:pPr>
            <a:r>
              <a:rPr>
                <a:solidFill>
                  <a:schemeClr val="bg1"/>
                </a:solidFill>
                <a:latin typeface="+mj-lt"/>
              </a:rPr>
              <a:t>Warszawa | </a:t>
            </a:r>
            <a:r>
              <a:rPr err="1">
                <a:solidFill>
                  <a:schemeClr val="bg1"/>
                </a:solidFill>
                <a:latin typeface="+mj-lt"/>
              </a:rPr>
              <a:t>Wrocław</a:t>
            </a:r>
            <a:r>
              <a:rPr>
                <a:solidFill>
                  <a:schemeClr val="bg1"/>
                </a:solidFill>
                <a:latin typeface="+mj-lt"/>
              </a:rPr>
              <a:t> | </a:t>
            </a:r>
            <a:r>
              <a:rPr lang="pl-PL">
                <a:solidFill>
                  <a:schemeClr val="bg1"/>
                </a:solidFill>
                <a:latin typeface="+mj-lt"/>
              </a:rPr>
              <a:t>2024</a:t>
            </a:r>
            <a:r>
              <a:rPr>
                <a:solidFill>
                  <a:schemeClr val="bg1"/>
                </a:solidFill>
                <a:latin typeface="+mj-lt"/>
              </a:rPr>
              <a:t> | Grupa </a:t>
            </a:r>
            <a:r>
              <a:rPr err="1">
                <a:solidFill>
                  <a:schemeClr val="bg1"/>
                </a:solidFill>
                <a:latin typeface="+mj-lt"/>
              </a:rPr>
              <a:t>Komunikacyjna</a:t>
            </a:r>
            <a:r>
              <a:rPr>
                <a:solidFill>
                  <a:schemeClr val="bg1"/>
                </a:solidFill>
                <a:latin typeface="+mj-lt"/>
              </a:rPr>
              <a:t> Nr 1 </a:t>
            </a:r>
            <a:r>
              <a:rPr err="1">
                <a:solidFill>
                  <a:schemeClr val="bg1"/>
                </a:solidFill>
                <a:latin typeface="+mj-lt"/>
              </a:rPr>
              <a:t>wg</a:t>
            </a:r>
            <a:r>
              <a:rPr>
                <a:solidFill>
                  <a:schemeClr val="bg1"/>
                </a:solidFill>
                <a:latin typeface="+mj-lt"/>
              </a:rPr>
              <a:t> </a:t>
            </a:r>
            <a:r>
              <a:rPr err="1">
                <a:solidFill>
                  <a:schemeClr val="bg1"/>
                </a:solidFill>
                <a:latin typeface="+mj-lt"/>
              </a:rPr>
              <a:t>najnowszego</a:t>
            </a:r>
            <a:r>
              <a:rPr>
                <a:solidFill>
                  <a:schemeClr val="bg1"/>
                </a:solidFill>
                <a:latin typeface="+mj-lt"/>
              </a:rPr>
              <a:t> </a:t>
            </a:r>
            <a:r>
              <a:rPr err="1">
                <a:solidFill>
                  <a:schemeClr val="bg1"/>
                </a:solidFill>
                <a:latin typeface="+mj-lt"/>
              </a:rPr>
              <a:t>rankingu</a:t>
            </a:r>
            <a:r>
              <a:rPr>
                <a:solidFill>
                  <a:schemeClr val="bg1"/>
                </a:solidFill>
                <a:latin typeface="+mj-lt"/>
              </a:rPr>
              <a:t> Press </a:t>
            </a:r>
            <a:r>
              <a:rPr err="1">
                <a:solidFill>
                  <a:schemeClr val="bg1"/>
                </a:solidFill>
                <a:latin typeface="+mj-lt"/>
              </a:rPr>
              <a:t>i</a:t>
            </a:r>
            <a:r>
              <a:rPr>
                <a:solidFill>
                  <a:schemeClr val="bg1"/>
                </a:solidFill>
                <a:latin typeface="+mj-lt"/>
              </a:rPr>
              <a:t> ZFPR</a:t>
            </a:r>
          </a:p>
        </p:txBody>
      </p:sp>
      <p:sp>
        <p:nvSpPr>
          <p:cNvPr id="27" name="Strategia 2023 - 2024…">
            <a:extLst>
              <a:ext uri="{FF2B5EF4-FFF2-40B4-BE49-F238E27FC236}">
                <a16:creationId xmlns:a16="http://schemas.microsoft.com/office/drawing/2014/main" id="{48B753A3-685A-B79D-9D73-71184FD34D05}"/>
              </a:ext>
            </a:extLst>
          </p:cNvPr>
          <p:cNvSpPr txBox="1"/>
          <p:nvPr/>
        </p:nvSpPr>
        <p:spPr>
          <a:xfrm>
            <a:off x="355577" y="5433189"/>
            <a:ext cx="9243071" cy="5386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8" tIns="45718" rIns="45718" bIns="45718" anchor="t">
            <a:noAutofit/>
          </a:bodyPr>
          <a:lstStyle/>
          <a:p>
            <a:pPr>
              <a:defRPr sz="2900">
                <a:latin typeface="Borna Medium"/>
                <a:ea typeface="Borna Medium"/>
                <a:cs typeface="Borna Medium"/>
                <a:sym typeface="Borna Medium"/>
              </a:defRPr>
            </a:pPr>
            <a:r>
              <a:rPr lang="pl-PL" sz="2000">
                <a:solidFill>
                  <a:schemeClr val="bg1"/>
                </a:solidFill>
                <a:latin typeface="+mj-lt"/>
                <a:cs typeface="Arial"/>
              </a:rPr>
              <a:t>17-07-2024</a:t>
            </a:r>
            <a:endParaRPr lang="pl-PL">
              <a:solidFill>
                <a:schemeClr val="bg1"/>
              </a:solidFill>
            </a:endParaRPr>
          </a:p>
        </p:txBody>
      </p:sp>
      <p:grpSp>
        <p:nvGrpSpPr>
          <p:cNvPr id="28" name="Grupa 27">
            <a:extLst>
              <a:ext uri="{FF2B5EF4-FFF2-40B4-BE49-F238E27FC236}">
                <a16:creationId xmlns:a16="http://schemas.microsoft.com/office/drawing/2014/main" id="{5B679E9C-C765-2881-E0A7-B8CB41575425}"/>
              </a:ext>
            </a:extLst>
          </p:cNvPr>
          <p:cNvGrpSpPr/>
          <p:nvPr/>
        </p:nvGrpSpPr>
        <p:grpSpPr>
          <a:xfrm flipV="1">
            <a:off x="355577" y="3633685"/>
            <a:ext cx="5577863" cy="75402"/>
            <a:chOff x="2198703" y="5557421"/>
            <a:chExt cx="4024544" cy="106532"/>
          </a:xfrm>
        </p:grpSpPr>
        <p:sp>
          <p:nvSpPr>
            <p:cNvPr id="29" name="Prostokąt 28">
              <a:extLst>
                <a:ext uri="{FF2B5EF4-FFF2-40B4-BE49-F238E27FC236}">
                  <a16:creationId xmlns:a16="http://schemas.microsoft.com/office/drawing/2014/main" id="{3F47CA3E-E5CF-9EA8-0061-7DD4BA05822D}"/>
                </a:ext>
              </a:extLst>
            </p:cNvPr>
            <p:cNvSpPr/>
            <p:nvPr/>
          </p:nvSpPr>
          <p:spPr>
            <a:xfrm>
              <a:off x="2198703" y="5557421"/>
              <a:ext cx="1006136" cy="106532"/>
            </a:xfrm>
            <a:prstGeom prst="rect">
              <a:avLst/>
            </a:prstGeom>
            <a:solidFill>
              <a:srgbClr val="ECF40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30" name="Prostokąt 29">
              <a:extLst>
                <a:ext uri="{FF2B5EF4-FFF2-40B4-BE49-F238E27FC236}">
                  <a16:creationId xmlns:a16="http://schemas.microsoft.com/office/drawing/2014/main" id="{E01FD642-B635-3845-F89B-94430284FFAC}"/>
                </a:ext>
              </a:extLst>
            </p:cNvPr>
            <p:cNvSpPr/>
            <p:nvPr/>
          </p:nvSpPr>
          <p:spPr>
            <a:xfrm>
              <a:off x="3204839" y="5557421"/>
              <a:ext cx="1006136" cy="106532"/>
            </a:xfrm>
            <a:prstGeom prst="rect">
              <a:avLst/>
            </a:prstGeom>
            <a:solidFill>
              <a:srgbClr val="FF00B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31" name="Prostokąt 30">
              <a:extLst>
                <a:ext uri="{FF2B5EF4-FFF2-40B4-BE49-F238E27FC236}">
                  <a16:creationId xmlns:a16="http://schemas.microsoft.com/office/drawing/2014/main" id="{7750E117-906C-9727-2609-68F4DCDC41A6}"/>
                </a:ext>
              </a:extLst>
            </p:cNvPr>
            <p:cNvSpPr/>
            <p:nvPr/>
          </p:nvSpPr>
          <p:spPr>
            <a:xfrm>
              <a:off x="4210975" y="5557421"/>
              <a:ext cx="1006136" cy="106532"/>
            </a:xfrm>
            <a:prstGeom prst="rect">
              <a:avLst/>
            </a:prstGeom>
            <a:solidFill>
              <a:srgbClr val="6CE04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32" name="Prostokąt 31">
              <a:extLst>
                <a:ext uri="{FF2B5EF4-FFF2-40B4-BE49-F238E27FC236}">
                  <a16:creationId xmlns:a16="http://schemas.microsoft.com/office/drawing/2014/main" id="{83F131EA-E2D6-9CA2-1D6A-6821A0F1B5A7}"/>
                </a:ext>
              </a:extLst>
            </p:cNvPr>
            <p:cNvSpPr/>
            <p:nvPr/>
          </p:nvSpPr>
          <p:spPr>
            <a:xfrm>
              <a:off x="5217111" y="5557421"/>
              <a:ext cx="1006136" cy="106532"/>
            </a:xfrm>
            <a:prstGeom prst="rect">
              <a:avLst/>
            </a:prstGeom>
            <a:solidFill>
              <a:srgbClr val="00B2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</p:grpSp>
      <p:pic>
        <p:nvPicPr>
          <p:cNvPr id="36" name="Grafika 35">
            <a:extLst>
              <a:ext uri="{FF2B5EF4-FFF2-40B4-BE49-F238E27FC236}">
                <a16:creationId xmlns:a16="http://schemas.microsoft.com/office/drawing/2014/main" id="{6853594F-3FEC-4D15-09D3-0BC7B3F6362B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55577" y="817960"/>
            <a:ext cx="2445496" cy="7163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77653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wadrat">
            <a:extLst>
              <a:ext uri="{FF2B5EF4-FFF2-40B4-BE49-F238E27FC236}">
                <a16:creationId xmlns:a16="http://schemas.microsoft.com/office/drawing/2014/main" id="{0EF0B35E-B959-49E7-56D5-2953E9DBADD2}"/>
              </a:ext>
            </a:extLst>
          </p:cNvPr>
          <p:cNvSpPr/>
          <p:nvPr/>
        </p:nvSpPr>
        <p:spPr>
          <a:xfrm>
            <a:off x="0" y="281836"/>
            <a:ext cx="243560" cy="1647311"/>
          </a:xfrm>
          <a:prstGeom prst="rect">
            <a:avLst/>
          </a:prstGeom>
          <a:solidFill>
            <a:srgbClr val="00B2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3B79F16F-46DB-FF14-21B5-E749589C1B40}"/>
              </a:ext>
            </a:extLst>
          </p:cNvPr>
          <p:cNvSpPr txBox="1"/>
          <p:nvPr/>
        </p:nvSpPr>
        <p:spPr>
          <a:xfrm>
            <a:off x="460476" y="355341"/>
            <a:ext cx="2582852" cy="1239154"/>
          </a:xfrm>
          <a:prstGeom prst="rect">
            <a:avLst/>
          </a:prstGeom>
          <a:noFill/>
        </p:spPr>
        <p:txBody>
          <a:bodyPr wrap="square" lIns="0" tIns="45720" rIns="0" bIns="45720" rtlCol="0" anchor="t">
            <a:noAutofit/>
          </a:bodyPr>
          <a:lstStyle/>
          <a:p>
            <a:pPr marL="0" marR="0" lvl="0" indent="0" algn="l" defTabSz="914400" rtl="0" eaLnBrk="0" fontAlgn="base" latinLnBrk="0" hangingPunct="0"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lang="pl-PL" altLang="pl-PL" sz="4400" dirty="0">
                <a:latin typeface="+mj-lt"/>
              </a:rPr>
              <a:t>Punkt </a:t>
            </a:r>
            <a:br>
              <a:rPr lang="pl-PL" altLang="pl-PL" sz="4400" dirty="0">
                <a:latin typeface="+mj-lt"/>
              </a:rPr>
            </a:br>
            <a:r>
              <a:rPr lang="pl-PL" altLang="pl-PL" sz="4400" dirty="0">
                <a:latin typeface="+mj-lt"/>
              </a:rPr>
              <a:t>wyjścia</a:t>
            </a:r>
            <a:endParaRPr kumimoji="0" lang="pl-PL" altLang="pl-PL" sz="4400" b="0" i="0" u="none" strike="noStrike" cap="none" normalizeH="0" baseline="0" dirty="0">
              <a:ln>
                <a:noFill/>
              </a:ln>
              <a:effectLst/>
              <a:latin typeface="+mj-lt"/>
            </a:endParaRPr>
          </a:p>
        </p:txBody>
      </p:sp>
      <p:cxnSp>
        <p:nvCxnSpPr>
          <p:cNvPr id="4" name="Łącznik prosty 3">
            <a:extLst>
              <a:ext uri="{FF2B5EF4-FFF2-40B4-BE49-F238E27FC236}">
                <a16:creationId xmlns:a16="http://schemas.microsoft.com/office/drawing/2014/main" id="{A9952C98-96BA-CA0E-1DD4-78CBB0DADF7A}"/>
              </a:ext>
            </a:extLst>
          </p:cNvPr>
          <p:cNvCxnSpPr>
            <a:cxnSpLocks/>
          </p:cNvCxnSpPr>
          <p:nvPr/>
        </p:nvCxnSpPr>
        <p:spPr>
          <a:xfrm>
            <a:off x="3659711" y="-838709"/>
            <a:ext cx="0" cy="7696709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pole tekstowe 5">
            <a:extLst>
              <a:ext uri="{FF2B5EF4-FFF2-40B4-BE49-F238E27FC236}">
                <a16:creationId xmlns:a16="http://schemas.microsoft.com/office/drawing/2014/main" id="{0BACB5A4-D658-3ACC-9806-A0050B325FF3}"/>
              </a:ext>
            </a:extLst>
          </p:cNvPr>
          <p:cNvSpPr txBox="1"/>
          <p:nvPr/>
        </p:nvSpPr>
        <p:spPr>
          <a:xfrm>
            <a:off x="5025205" y="1927137"/>
            <a:ext cx="6551245" cy="963096"/>
          </a:xfrm>
          <a:prstGeom prst="rect">
            <a:avLst/>
          </a:prstGeom>
          <a:noFill/>
        </p:spPr>
        <p:txBody>
          <a:bodyPr wrap="square" lIns="0" tIns="45720" rIns="0" bIns="45720" rtlCol="0" anchor="t">
            <a:noAutofit/>
          </a:bodyPr>
          <a:lstStyle/>
          <a:p>
            <a:r>
              <a:rPr lang="pl-PL" sz="6000">
                <a:solidFill>
                  <a:srgbClr val="00B2FF"/>
                </a:solidFill>
                <a:effectLst/>
              </a:rPr>
              <a:t>78%</a:t>
            </a:r>
            <a:r>
              <a:rPr lang="pl-PL" sz="6000">
                <a:effectLst/>
              </a:rPr>
              <a:t> </a:t>
            </a:r>
            <a:r>
              <a:rPr lang="pl-PL" sz="2400" err="1">
                <a:effectLst/>
              </a:rPr>
              <a:t>marketerów</a:t>
            </a:r>
            <a:r>
              <a:rPr lang="pl-PL" sz="2400">
                <a:effectLst/>
              </a:rPr>
              <a:t> </a:t>
            </a:r>
            <a:br>
              <a:rPr lang="pl-PL" sz="2400"/>
            </a:br>
            <a:r>
              <a:rPr lang="pl-PL" sz="2400">
                <a:effectLst/>
              </a:rPr>
              <a:t>ocenia rolę CMO w organizacjach jako </a:t>
            </a:r>
            <a:r>
              <a:rPr lang="pl-PL" sz="2400" b="1">
                <a:solidFill>
                  <a:srgbClr val="00B2FF"/>
                </a:solidFill>
                <a:effectLst/>
              </a:rPr>
              <a:t>ważną</a:t>
            </a:r>
            <a:r>
              <a:rPr lang="pl-PL" sz="2400">
                <a:effectLst/>
              </a:rPr>
              <a:t>.</a:t>
            </a:r>
          </a:p>
          <a:p>
            <a:endParaRPr lang="pl-PL" sz="2400">
              <a:effectLst/>
            </a:endParaRPr>
          </a:p>
          <a:p>
            <a:endParaRPr lang="pl-PL" sz="2400"/>
          </a:p>
          <a:p>
            <a:r>
              <a:rPr lang="pl-PL" sz="1600">
                <a:effectLst/>
              </a:rPr>
              <a:t>Dodatkowo, </a:t>
            </a:r>
            <a:r>
              <a:rPr lang="pl-PL" sz="1600" b="1">
                <a:solidFill>
                  <a:srgbClr val="00B2FF"/>
                </a:solidFill>
                <a:effectLst/>
              </a:rPr>
              <a:t>zdaniem niemal 2/3 </a:t>
            </a:r>
            <a:r>
              <a:rPr lang="pl-PL" sz="1600" b="1" err="1">
                <a:solidFill>
                  <a:srgbClr val="00B2FF"/>
                </a:solidFill>
                <a:effectLst/>
              </a:rPr>
              <a:t>marketerów</a:t>
            </a:r>
            <a:r>
              <a:rPr lang="pl-PL" sz="1600">
                <a:effectLst/>
              </a:rPr>
              <a:t> </a:t>
            </a:r>
            <a:br>
              <a:rPr lang="pl-PL" sz="1600"/>
            </a:br>
            <a:r>
              <a:rPr lang="pl-PL" sz="1600">
                <a:effectLst/>
              </a:rPr>
              <a:t>rola CMO w organizacjach w ciągu najbliższych 5 lat </a:t>
            </a:r>
            <a:r>
              <a:rPr lang="pl-PL" sz="1600" b="1">
                <a:solidFill>
                  <a:srgbClr val="00B2FF"/>
                </a:solidFill>
                <a:effectLst/>
              </a:rPr>
              <a:t>będzie rosła</a:t>
            </a:r>
            <a:r>
              <a:rPr lang="pl-PL" sz="1600">
                <a:effectLst/>
              </a:rPr>
              <a:t>.</a:t>
            </a:r>
          </a:p>
          <a:p>
            <a:endParaRPr lang="pl-PL" sz="2400">
              <a:effectLst/>
            </a:endParaRPr>
          </a:p>
        </p:txBody>
      </p:sp>
      <p:grpSp>
        <p:nvGrpSpPr>
          <p:cNvPr id="9" name="Grupa 8">
            <a:extLst>
              <a:ext uri="{FF2B5EF4-FFF2-40B4-BE49-F238E27FC236}">
                <a16:creationId xmlns:a16="http://schemas.microsoft.com/office/drawing/2014/main" id="{6074197D-7FEF-1ACE-C459-868828FCF8D5}"/>
              </a:ext>
            </a:extLst>
          </p:cNvPr>
          <p:cNvGrpSpPr/>
          <p:nvPr/>
        </p:nvGrpSpPr>
        <p:grpSpPr>
          <a:xfrm>
            <a:off x="4415873" y="2145007"/>
            <a:ext cx="1747777" cy="657964"/>
            <a:chOff x="862314" y="4696426"/>
            <a:chExt cx="1747777" cy="1747777"/>
          </a:xfrm>
        </p:grpSpPr>
        <p:cxnSp>
          <p:nvCxnSpPr>
            <p:cNvPr id="10" name="Łącznik prosty 9">
              <a:extLst>
                <a:ext uri="{FF2B5EF4-FFF2-40B4-BE49-F238E27FC236}">
                  <a16:creationId xmlns:a16="http://schemas.microsoft.com/office/drawing/2014/main" id="{E75CE17F-3795-9AFB-60C0-E6A521E0771C}"/>
                </a:ext>
              </a:extLst>
            </p:cNvPr>
            <p:cNvCxnSpPr/>
            <p:nvPr/>
          </p:nvCxnSpPr>
          <p:spPr>
            <a:xfrm>
              <a:off x="1736202" y="4696426"/>
              <a:ext cx="0" cy="1747777"/>
            </a:xfrm>
            <a:prstGeom prst="line">
              <a:avLst/>
            </a:prstGeom>
            <a:ln>
              <a:solidFill>
                <a:srgbClr val="00B2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Łącznik prosty 10">
              <a:extLst>
                <a:ext uri="{FF2B5EF4-FFF2-40B4-BE49-F238E27FC236}">
                  <a16:creationId xmlns:a16="http://schemas.microsoft.com/office/drawing/2014/main" id="{CA4CE08B-10E5-B0CC-C548-D70ACA933FC4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1736203" y="4696424"/>
              <a:ext cx="0" cy="1747777"/>
            </a:xfrm>
            <a:prstGeom prst="line">
              <a:avLst/>
            </a:prstGeom>
            <a:ln>
              <a:solidFill>
                <a:srgbClr val="00B2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pole tekstowe 4">
            <a:extLst>
              <a:ext uri="{FF2B5EF4-FFF2-40B4-BE49-F238E27FC236}">
                <a16:creationId xmlns:a16="http://schemas.microsoft.com/office/drawing/2014/main" id="{678CB02E-B2A4-3214-DD6C-853AD9B73B4E}"/>
              </a:ext>
            </a:extLst>
          </p:cNvPr>
          <p:cNvSpPr txBox="1"/>
          <p:nvPr/>
        </p:nvSpPr>
        <p:spPr>
          <a:xfrm>
            <a:off x="5028998" y="6291872"/>
            <a:ext cx="6551245" cy="430429"/>
          </a:xfrm>
          <a:prstGeom prst="rect">
            <a:avLst/>
          </a:prstGeom>
          <a:noFill/>
        </p:spPr>
        <p:txBody>
          <a:bodyPr wrap="square" lIns="0" rIns="0" rtlCol="0">
            <a:noAutofit/>
          </a:bodyPr>
          <a:lstStyle/>
          <a:p>
            <a:r>
              <a:rPr lang="pl-PL" sz="1400" i="1">
                <a:effectLst/>
              </a:rPr>
              <a:t>Źródło: Badanie CMO 2024/2025, POR K+ Research</a:t>
            </a:r>
          </a:p>
          <a:p>
            <a:endParaRPr lang="pl-PL" i="1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1804207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Łącznik prosty 3">
            <a:extLst>
              <a:ext uri="{FF2B5EF4-FFF2-40B4-BE49-F238E27FC236}">
                <a16:creationId xmlns:a16="http://schemas.microsoft.com/office/drawing/2014/main" id="{A9952C98-96BA-CA0E-1DD4-78CBB0DADF7A}"/>
              </a:ext>
            </a:extLst>
          </p:cNvPr>
          <p:cNvCxnSpPr>
            <a:cxnSpLocks/>
          </p:cNvCxnSpPr>
          <p:nvPr/>
        </p:nvCxnSpPr>
        <p:spPr>
          <a:xfrm>
            <a:off x="3628396" y="-619503"/>
            <a:ext cx="0" cy="7696709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pole tekstowe 5">
            <a:extLst>
              <a:ext uri="{FF2B5EF4-FFF2-40B4-BE49-F238E27FC236}">
                <a16:creationId xmlns:a16="http://schemas.microsoft.com/office/drawing/2014/main" id="{0BACB5A4-D658-3ACC-9806-A0050B325FF3}"/>
              </a:ext>
            </a:extLst>
          </p:cNvPr>
          <p:cNvSpPr txBox="1"/>
          <p:nvPr/>
        </p:nvSpPr>
        <p:spPr>
          <a:xfrm>
            <a:off x="5355721" y="1933066"/>
            <a:ext cx="6218733" cy="963096"/>
          </a:xfrm>
          <a:prstGeom prst="rect">
            <a:avLst/>
          </a:prstGeom>
          <a:noFill/>
        </p:spPr>
        <p:txBody>
          <a:bodyPr wrap="square" lIns="0" tIns="45720" rIns="0" bIns="45720" rtlCol="0" anchor="t">
            <a:noAutofit/>
          </a:bodyPr>
          <a:lstStyle/>
          <a:p>
            <a:pPr eaLnBrk="0" fontAlgn="base" hangingPunct="0">
              <a:spcBef>
                <a:spcPct val="0"/>
              </a:spcBef>
              <a:spcAft>
                <a:spcPts val="600"/>
              </a:spcAft>
            </a:pPr>
            <a:r>
              <a:rPr lang="pl-PL" sz="2000" b="1">
                <a:solidFill>
                  <a:srgbClr val="FF00B8"/>
                </a:solidFill>
                <a:effectLst/>
                <a:latin typeface="Arial Nova"/>
                <a:ea typeface="Calibri" panose="020F0502020204030204" pitchFamily="34" charset="0"/>
                <a:cs typeface="Times New Roman"/>
              </a:rPr>
              <a:t>Wizerunkowy „ogólny”</a:t>
            </a:r>
            <a:r>
              <a:rPr lang="pl-PL" sz="2000" b="1">
                <a:effectLst/>
                <a:latin typeface="Arial Nova"/>
                <a:ea typeface="Calibri" panose="020F0502020204030204" pitchFamily="34" charset="0"/>
                <a:cs typeface="Times New Roman"/>
              </a:rPr>
              <a:t> </a:t>
            </a:r>
            <a:br>
              <a:rPr lang="pl-PL">
                <a:latin typeface="Arial Nova"/>
                <a:ea typeface="Calibri" panose="020F0502020204030204" pitchFamily="34" charset="0"/>
                <a:cs typeface="Times New Roman"/>
              </a:rPr>
            </a:br>
            <a:r>
              <a:rPr lang="pl-PL" sz="1800">
                <a:effectLst/>
                <a:latin typeface="Arial Nova"/>
                <a:ea typeface="Calibri" panose="020F0502020204030204" pitchFamily="34" charset="0"/>
                <a:cs typeface="Times New Roman"/>
              </a:rPr>
              <a:t>– budowanie rozpoznawalności i wiarygodności marki POR</a:t>
            </a:r>
          </a:p>
          <a:p>
            <a:pPr marL="0" marR="0" lvl="0" indent="0" algn="l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endParaRPr kumimoji="0" lang="pl-PL" altLang="pl-PL" sz="1100" b="0" i="0" u="none" strike="noStrike" cap="none" normalizeH="0" baseline="0">
              <a:ln>
                <a:noFill/>
              </a:ln>
              <a:effectLst/>
              <a:latin typeface="Arial Nova"/>
            </a:endParaRPr>
          </a:p>
        </p:txBody>
      </p:sp>
      <p:grpSp>
        <p:nvGrpSpPr>
          <p:cNvPr id="9" name="Grupa 8">
            <a:extLst>
              <a:ext uri="{FF2B5EF4-FFF2-40B4-BE49-F238E27FC236}">
                <a16:creationId xmlns:a16="http://schemas.microsoft.com/office/drawing/2014/main" id="{6074197D-7FEF-1ACE-C459-868828FCF8D5}"/>
              </a:ext>
            </a:extLst>
          </p:cNvPr>
          <p:cNvGrpSpPr/>
          <p:nvPr/>
        </p:nvGrpSpPr>
        <p:grpSpPr>
          <a:xfrm>
            <a:off x="4517975" y="1851165"/>
            <a:ext cx="1747777" cy="678840"/>
            <a:chOff x="862313" y="4696426"/>
            <a:chExt cx="1747777" cy="1747777"/>
          </a:xfrm>
        </p:grpSpPr>
        <p:cxnSp>
          <p:nvCxnSpPr>
            <p:cNvPr id="10" name="Łącznik prosty 9">
              <a:extLst>
                <a:ext uri="{FF2B5EF4-FFF2-40B4-BE49-F238E27FC236}">
                  <a16:creationId xmlns:a16="http://schemas.microsoft.com/office/drawing/2014/main" id="{E75CE17F-3795-9AFB-60C0-E6A521E0771C}"/>
                </a:ext>
              </a:extLst>
            </p:cNvPr>
            <p:cNvCxnSpPr/>
            <p:nvPr/>
          </p:nvCxnSpPr>
          <p:spPr>
            <a:xfrm>
              <a:off x="1736202" y="4696426"/>
              <a:ext cx="0" cy="1747777"/>
            </a:xfrm>
            <a:prstGeom prst="line">
              <a:avLst/>
            </a:prstGeom>
            <a:ln>
              <a:solidFill>
                <a:srgbClr val="FF00B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Łącznik prosty 10">
              <a:extLst>
                <a:ext uri="{FF2B5EF4-FFF2-40B4-BE49-F238E27FC236}">
                  <a16:creationId xmlns:a16="http://schemas.microsoft.com/office/drawing/2014/main" id="{CA4CE08B-10E5-B0CC-C548-D70ACA933FC4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1736202" y="4696426"/>
              <a:ext cx="0" cy="1747777"/>
            </a:xfrm>
            <a:prstGeom prst="line">
              <a:avLst/>
            </a:prstGeom>
            <a:ln>
              <a:solidFill>
                <a:srgbClr val="FF00B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" name="Grupa 11">
            <a:extLst>
              <a:ext uri="{FF2B5EF4-FFF2-40B4-BE49-F238E27FC236}">
                <a16:creationId xmlns:a16="http://schemas.microsoft.com/office/drawing/2014/main" id="{8B08835C-BFA8-2AA4-F440-BFFF0252DAFD}"/>
              </a:ext>
            </a:extLst>
          </p:cNvPr>
          <p:cNvGrpSpPr/>
          <p:nvPr/>
        </p:nvGrpSpPr>
        <p:grpSpPr>
          <a:xfrm>
            <a:off x="4514694" y="3140846"/>
            <a:ext cx="1747777" cy="626649"/>
            <a:chOff x="862313" y="4696426"/>
            <a:chExt cx="1747777" cy="1747777"/>
          </a:xfrm>
        </p:grpSpPr>
        <p:cxnSp>
          <p:nvCxnSpPr>
            <p:cNvPr id="13" name="Łącznik prosty 12">
              <a:extLst>
                <a:ext uri="{FF2B5EF4-FFF2-40B4-BE49-F238E27FC236}">
                  <a16:creationId xmlns:a16="http://schemas.microsoft.com/office/drawing/2014/main" id="{66D0612C-A174-1ED7-5BC3-77301162F543}"/>
                </a:ext>
              </a:extLst>
            </p:cNvPr>
            <p:cNvCxnSpPr/>
            <p:nvPr/>
          </p:nvCxnSpPr>
          <p:spPr>
            <a:xfrm>
              <a:off x="1736202" y="4696426"/>
              <a:ext cx="0" cy="1747777"/>
            </a:xfrm>
            <a:prstGeom prst="line">
              <a:avLst/>
            </a:prstGeom>
            <a:ln>
              <a:solidFill>
                <a:srgbClr val="6CE04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Łącznik prosty 13">
              <a:extLst>
                <a:ext uri="{FF2B5EF4-FFF2-40B4-BE49-F238E27FC236}">
                  <a16:creationId xmlns:a16="http://schemas.microsoft.com/office/drawing/2014/main" id="{F89EABC0-D944-37A5-8446-030CF2B9133B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1736202" y="4696426"/>
              <a:ext cx="0" cy="1747777"/>
            </a:xfrm>
            <a:prstGeom prst="line">
              <a:avLst/>
            </a:prstGeom>
            <a:ln>
              <a:solidFill>
                <a:srgbClr val="6CE04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pole tekstowe 7">
            <a:extLst>
              <a:ext uri="{FF2B5EF4-FFF2-40B4-BE49-F238E27FC236}">
                <a16:creationId xmlns:a16="http://schemas.microsoft.com/office/drawing/2014/main" id="{F785B58C-C352-9CC5-8DAC-15D1270D7340}"/>
              </a:ext>
            </a:extLst>
          </p:cNvPr>
          <p:cNvSpPr txBox="1"/>
          <p:nvPr/>
        </p:nvSpPr>
        <p:spPr>
          <a:xfrm>
            <a:off x="5355581" y="3281638"/>
            <a:ext cx="6511007" cy="994411"/>
          </a:xfrm>
          <a:prstGeom prst="rect">
            <a:avLst/>
          </a:prstGeom>
          <a:noFill/>
        </p:spPr>
        <p:txBody>
          <a:bodyPr wrap="square" lIns="0" tIns="45720" rIns="0" bIns="45720" rtlCol="0" anchor="t">
            <a:noAutofit/>
          </a:bodyPr>
          <a:lstStyle/>
          <a:p>
            <a:pPr eaLnBrk="0" fontAlgn="base" hangingPunct="0">
              <a:spcBef>
                <a:spcPct val="0"/>
              </a:spcBef>
              <a:spcAft>
                <a:spcPts val="600"/>
              </a:spcAft>
            </a:pPr>
            <a:r>
              <a:rPr lang="pl-PL" sz="2000" b="1">
                <a:solidFill>
                  <a:srgbClr val="6CE045"/>
                </a:solidFill>
                <a:effectLst/>
                <a:latin typeface="Arial Nova"/>
                <a:ea typeface="Calibri" panose="020F0502020204030204" pitchFamily="34" charset="0"/>
                <a:cs typeface="Times New Roman"/>
              </a:rPr>
              <a:t>Wizerunkowy „precyzyjny”</a:t>
            </a:r>
            <a:r>
              <a:rPr lang="pl-PL" sz="2000">
                <a:effectLst/>
                <a:latin typeface="Arial Nova"/>
                <a:ea typeface="Calibri" panose="020F0502020204030204" pitchFamily="34" charset="0"/>
                <a:cs typeface="Times New Roman"/>
              </a:rPr>
              <a:t> </a:t>
            </a:r>
            <a:br>
              <a:rPr lang="pl-PL">
                <a:latin typeface="Arial Nova"/>
                <a:ea typeface="Calibri" panose="020F0502020204030204" pitchFamily="34" charset="0"/>
                <a:cs typeface="Times New Roman"/>
              </a:rPr>
            </a:br>
            <a:r>
              <a:rPr lang="pl-PL" sz="1800">
                <a:effectLst/>
                <a:latin typeface="Arial Nova"/>
                <a:ea typeface="Calibri" panose="020F0502020204030204" pitchFamily="34" charset="0"/>
                <a:cs typeface="Times New Roman"/>
              </a:rPr>
              <a:t>- podkreślenie roli CMO w strategii biznesowej przedsiębiorstw</a:t>
            </a:r>
          </a:p>
          <a:p>
            <a:pPr eaLnBrk="0" fontAlgn="base" hangingPunct="0">
              <a:spcBef>
                <a:spcPct val="0"/>
              </a:spcBef>
              <a:spcAft>
                <a:spcPts val="600"/>
              </a:spcAft>
            </a:pPr>
            <a:endParaRPr lang="pl-PL" sz="1800">
              <a:effectLst/>
              <a:latin typeface="Arial Nova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endParaRPr kumimoji="0" lang="pl-PL" altLang="pl-PL" sz="1100" b="0" i="0" u="none" strike="noStrike" cap="none" normalizeH="0" baseline="0">
              <a:ln>
                <a:noFill/>
              </a:ln>
              <a:effectLst/>
              <a:latin typeface="Arial Nova"/>
            </a:endParaRPr>
          </a:p>
        </p:txBody>
      </p:sp>
      <p:sp>
        <p:nvSpPr>
          <p:cNvPr id="15" name="pole tekstowe 14">
            <a:extLst>
              <a:ext uri="{FF2B5EF4-FFF2-40B4-BE49-F238E27FC236}">
                <a16:creationId xmlns:a16="http://schemas.microsoft.com/office/drawing/2014/main" id="{2A6BA88A-8E19-E4D2-8982-9F171F17552F}"/>
              </a:ext>
            </a:extLst>
          </p:cNvPr>
          <p:cNvSpPr txBox="1"/>
          <p:nvPr/>
        </p:nvSpPr>
        <p:spPr>
          <a:xfrm>
            <a:off x="5324406" y="4632051"/>
            <a:ext cx="5414980" cy="963096"/>
          </a:xfrm>
          <a:prstGeom prst="rect">
            <a:avLst/>
          </a:prstGeom>
          <a:noFill/>
        </p:spPr>
        <p:txBody>
          <a:bodyPr wrap="square" lIns="0" tIns="45720" rIns="0" bIns="45720" rtlCol="0" anchor="t">
            <a:noAutofit/>
          </a:bodyPr>
          <a:lstStyle/>
          <a:p>
            <a:pPr eaLnBrk="0" fontAlgn="base" hangingPunct="0">
              <a:spcBef>
                <a:spcPct val="0"/>
              </a:spcBef>
              <a:spcAft>
                <a:spcPts val="600"/>
              </a:spcAft>
            </a:pPr>
            <a:r>
              <a:rPr lang="pl-PL" sz="2000" b="1">
                <a:solidFill>
                  <a:srgbClr val="00B2FF"/>
                </a:solidFill>
                <a:effectLst/>
                <a:latin typeface="Arial Nova"/>
                <a:ea typeface="Calibri" panose="020F0502020204030204" pitchFamily="34" charset="0"/>
                <a:cs typeface="Times New Roman"/>
              </a:rPr>
              <a:t>Rekrutacyjny</a:t>
            </a:r>
            <a:r>
              <a:rPr lang="pl-PL" sz="2000">
                <a:solidFill>
                  <a:srgbClr val="00B2FF"/>
                </a:solidFill>
                <a:effectLst/>
                <a:latin typeface="Arial Nova"/>
                <a:ea typeface="Calibri" panose="020F0502020204030204" pitchFamily="34" charset="0"/>
                <a:cs typeface="Times New Roman"/>
              </a:rPr>
              <a:t> </a:t>
            </a:r>
            <a:br>
              <a:rPr lang="pl-PL">
                <a:latin typeface="Arial Nova"/>
                <a:ea typeface="Calibri" panose="020F0502020204030204" pitchFamily="34" charset="0"/>
                <a:cs typeface="Times New Roman"/>
              </a:rPr>
            </a:br>
            <a:r>
              <a:rPr lang="pl-PL" sz="1800">
                <a:effectLst/>
                <a:latin typeface="Arial Nova"/>
                <a:ea typeface="Calibri" panose="020F0502020204030204" pitchFamily="34" charset="0"/>
                <a:cs typeface="Times New Roman"/>
              </a:rPr>
              <a:t>– pozyskiwanie nowych członków dla Organizacji</a:t>
            </a:r>
          </a:p>
          <a:p>
            <a:pPr eaLnBrk="0" fontAlgn="base" hangingPunct="0">
              <a:spcBef>
                <a:spcPct val="0"/>
              </a:spcBef>
              <a:spcAft>
                <a:spcPts val="600"/>
              </a:spcAft>
            </a:pPr>
            <a:endParaRPr lang="pl-PL" sz="1800">
              <a:effectLst/>
              <a:latin typeface="Arial Nova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eaLnBrk="0" fontAlgn="base" hangingPunct="0">
              <a:spcBef>
                <a:spcPct val="0"/>
              </a:spcBef>
              <a:spcAft>
                <a:spcPts val="600"/>
              </a:spcAft>
            </a:pPr>
            <a:endParaRPr lang="pl-PL" sz="1800">
              <a:effectLst/>
              <a:latin typeface="Arial Nova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endParaRPr kumimoji="0" lang="pl-PL" altLang="pl-PL" sz="1100" b="0" i="0" u="none" strike="noStrike" cap="none" normalizeH="0" baseline="0">
              <a:ln>
                <a:noFill/>
              </a:ln>
              <a:effectLst/>
              <a:latin typeface="Arial Nova"/>
            </a:endParaRPr>
          </a:p>
        </p:txBody>
      </p:sp>
      <p:grpSp>
        <p:nvGrpSpPr>
          <p:cNvPr id="16" name="Grupa 15">
            <a:extLst>
              <a:ext uri="{FF2B5EF4-FFF2-40B4-BE49-F238E27FC236}">
                <a16:creationId xmlns:a16="http://schemas.microsoft.com/office/drawing/2014/main" id="{525BA6DC-C3CF-FE44-C2AC-ECCE293C00B6}"/>
              </a:ext>
            </a:extLst>
          </p:cNvPr>
          <p:cNvGrpSpPr/>
          <p:nvPr/>
        </p:nvGrpSpPr>
        <p:grpSpPr>
          <a:xfrm>
            <a:off x="4485868" y="4503628"/>
            <a:ext cx="1747777" cy="678840"/>
            <a:chOff x="862313" y="4696426"/>
            <a:chExt cx="1747777" cy="1747777"/>
          </a:xfrm>
        </p:grpSpPr>
        <p:cxnSp>
          <p:nvCxnSpPr>
            <p:cNvPr id="17" name="Łącznik prosty 16">
              <a:extLst>
                <a:ext uri="{FF2B5EF4-FFF2-40B4-BE49-F238E27FC236}">
                  <a16:creationId xmlns:a16="http://schemas.microsoft.com/office/drawing/2014/main" id="{BB6DA9D0-DB70-B798-D52D-6DB7224D0040}"/>
                </a:ext>
              </a:extLst>
            </p:cNvPr>
            <p:cNvCxnSpPr/>
            <p:nvPr/>
          </p:nvCxnSpPr>
          <p:spPr>
            <a:xfrm>
              <a:off x="1736202" y="4696426"/>
              <a:ext cx="0" cy="1747777"/>
            </a:xfrm>
            <a:prstGeom prst="line">
              <a:avLst/>
            </a:prstGeom>
            <a:ln>
              <a:solidFill>
                <a:srgbClr val="00B2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Łącznik prosty 18">
              <a:extLst>
                <a:ext uri="{FF2B5EF4-FFF2-40B4-BE49-F238E27FC236}">
                  <a16:creationId xmlns:a16="http://schemas.microsoft.com/office/drawing/2014/main" id="{6A34B05E-C398-4DD6-579D-E3A05DE0A17A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1736202" y="4696426"/>
              <a:ext cx="0" cy="1747777"/>
            </a:xfrm>
            <a:prstGeom prst="line">
              <a:avLst/>
            </a:prstGeom>
            <a:ln>
              <a:solidFill>
                <a:srgbClr val="00B2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Kwadrat">
            <a:extLst>
              <a:ext uri="{FF2B5EF4-FFF2-40B4-BE49-F238E27FC236}">
                <a16:creationId xmlns:a16="http://schemas.microsoft.com/office/drawing/2014/main" id="{167F4D84-D6D1-47CB-4D7D-1169128B3C16}"/>
              </a:ext>
            </a:extLst>
          </p:cNvPr>
          <p:cNvSpPr/>
          <p:nvPr/>
        </p:nvSpPr>
        <p:spPr>
          <a:xfrm>
            <a:off x="0" y="281836"/>
            <a:ext cx="243560" cy="1647311"/>
          </a:xfrm>
          <a:prstGeom prst="rect">
            <a:avLst/>
          </a:prstGeom>
          <a:solidFill>
            <a:srgbClr val="00B2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1" name="pole tekstowe 20">
            <a:extLst>
              <a:ext uri="{FF2B5EF4-FFF2-40B4-BE49-F238E27FC236}">
                <a16:creationId xmlns:a16="http://schemas.microsoft.com/office/drawing/2014/main" id="{A0BAC21A-EAE5-5786-7D38-E9B9AD835E2D}"/>
              </a:ext>
            </a:extLst>
          </p:cNvPr>
          <p:cNvSpPr txBox="1"/>
          <p:nvPr/>
        </p:nvSpPr>
        <p:spPr>
          <a:xfrm>
            <a:off x="460476" y="355341"/>
            <a:ext cx="2582852" cy="1239154"/>
          </a:xfrm>
          <a:prstGeom prst="rect">
            <a:avLst/>
          </a:prstGeom>
          <a:noFill/>
        </p:spPr>
        <p:txBody>
          <a:bodyPr wrap="square" lIns="0" tIns="45720" rIns="0" bIns="45720" rtlCol="0" anchor="t">
            <a:noAutofit/>
          </a:bodyPr>
          <a:lstStyle/>
          <a:p>
            <a:pPr eaLnBrk="0" fontAlgn="base" hangingPunct="0">
              <a:spcAft>
                <a:spcPts val="600"/>
              </a:spcAft>
            </a:pPr>
            <a:r>
              <a:rPr lang="pl-PL" altLang="pl-PL" sz="4400" dirty="0">
                <a:latin typeface="+mj-lt"/>
              </a:rPr>
              <a:t>Cele </a:t>
            </a:r>
            <a:br>
              <a:rPr lang="pl-PL" altLang="pl-PL" sz="4400" dirty="0">
                <a:latin typeface="+mj-lt"/>
              </a:rPr>
            </a:br>
            <a:r>
              <a:rPr lang="pl-PL" altLang="pl-PL" sz="4400" dirty="0">
                <a:latin typeface="+mj-lt"/>
              </a:rPr>
              <a:t>kampanii</a:t>
            </a:r>
            <a:endParaRPr lang="pl-PL" altLang="pl-PL" sz="4400" b="0" i="0" u="none" strike="noStrike" cap="none" normalizeH="0" baseline="0" dirty="0">
              <a:ln>
                <a:noFill/>
              </a:ln>
              <a:effectLst/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3611471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Łącznik prosty 3">
            <a:extLst>
              <a:ext uri="{FF2B5EF4-FFF2-40B4-BE49-F238E27FC236}">
                <a16:creationId xmlns:a16="http://schemas.microsoft.com/office/drawing/2014/main" id="{A9952C98-96BA-CA0E-1DD4-78CBB0DADF7A}"/>
              </a:ext>
            </a:extLst>
          </p:cNvPr>
          <p:cNvCxnSpPr>
            <a:cxnSpLocks/>
          </p:cNvCxnSpPr>
          <p:nvPr/>
        </p:nvCxnSpPr>
        <p:spPr>
          <a:xfrm>
            <a:off x="3659711" y="-838709"/>
            <a:ext cx="0" cy="7696709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pole tekstowe 5">
            <a:extLst>
              <a:ext uri="{FF2B5EF4-FFF2-40B4-BE49-F238E27FC236}">
                <a16:creationId xmlns:a16="http://schemas.microsoft.com/office/drawing/2014/main" id="{0BACB5A4-D658-3ACC-9806-A0050B325FF3}"/>
              </a:ext>
            </a:extLst>
          </p:cNvPr>
          <p:cNvSpPr txBox="1"/>
          <p:nvPr/>
        </p:nvSpPr>
        <p:spPr>
          <a:xfrm>
            <a:off x="6013338" y="972738"/>
            <a:ext cx="4390188" cy="963096"/>
          </a:xfrm>
          <a:prstGeom prst="rect">
            <a:avLst/>
          </a:prstGeom>
          <a:noFill/>
        </p:spPr>
        <p:txBody>
          <a:bodyPr wrap="square" lIns="0" tIns="45720" rIns="0" bIns="45720" rtlCol="0" anchor="t">
            <a:noAutofit/>
          </a:bodyPr>
          <a:lstStyle/>
          <a:p>
            <a:pPr eaLnBrk="0" fontAlgn="base" hangingPunct="0">
              <a:spcBef>
                <a:spcPct val="0"/>
              </a:spcBef>
              <a:spcAft>
                <a:spcPts val="600"/>
              </a:spcAft>
            </a:pPr>
            <a:r>
              <a:rPr lang="pl-PL" sz="1800">
                <a:solidFill>
                  <a:srgbClr val="FF00B8"/>
                </a:solidFill>
                <a:effectLst/>
                <a:latin typeface="Arial Nova"/>
                <a:ea typeface="Calibri" panose="020F0502020204030204" pitchFamily="34" charset="0"/>
                <a:cs typeface="Times New Roman"/>
              </a:rPr>
              <a:t>„</a:t>
            </a:r>
            <a:r>
              <a:rPr lang="pl-PL" sz="1800" b="1">
                <a:solidFill>
                  <a:srgbClr val="FF00B8"/>
                </a:solidFill>
                <a:effectLst/>
                <a:latin typeface="Arial Nova"/>
                <a:ea typeface="Calibri" panose="020F0502020204030204" pitchFamily="34" charset="0"/>
                <a:cs typeface="Times New Roman"/>
              </a:rPr>
              <a:t>C-</a:t>
            </a:r>
            <a:r>
              <a:rPr lang="pl-PL" sz="1800" b="1" err="1">
                <a:solidFill>
                  <a:srgbClr val="FF00B8"/>
                </a:solidFill>
                <a:effectLst/>
                <a:latin typeface="Arial Nova"/>
                <a:ea typeface="Calibri" panose="020F0502020204030204" pitchFamily="34" charset="0"/>
                <a:cs typeface="Times New Roman"/>
              </a:rPr>
              <a:t>level</a:t>
            </a:r>
            <a:r>
              <a:rPr lang="pl-PL" sz="1800">
                <a:solidFill>
                  <a:srgbClr val="FF00B8"/>
                </a:solidFill>
                <a:effectLst/>
                <a:latin typeface="Arial Nova"/>
                <a:ea typeface="Calibri" panose="020F0502020204030204" pitchFamily="34" charset="0"/>
                <a:cs typeface="Times New Roman"/>
              </a:rPr>
              <a:t>”</a:t>
            </a:r>
            <a:r>
              <a:rPr lang="pl-PL" sz="1800">
                <a:effectLst/>
                <a:latin typeface="Arial Nova"/>
                <a:ea typeface="Calibri" panose="020F0502020204030204" pitchFamily="34" charset="0"/>
                <a:cs typeface="Times New Roman"/>
              </a:rPr>
              <a:t> </a:t>
            </a:r>
            <a:br>
              <a:rPr lang="pl-PL">
                <a:latin typeface="Arial Nova"/>
                <a:ea typeface="Calibri" panose="020F0502020204030204" pitchFamily="34" charset="0"/>
                <a:cs typeface="Times New Roman"/>
              </a:rPr>
            </a:br>
            <a:br>
              <a:rPr lang="pl-PL">
                <a:latin typeface="Arial Nova"/>
                <a:ea typeface="Calibri" panose="020F0502020204030204" pitchFamily="34" charset="0"/>
                <a:cs typeface="Times New Roman"/>
              </a:rPr>
            </a:br>
            <a:r>
              <a:rPr lang="pl-PL" sz="1400">
                <a:effectLst/>
                <a:latin typeface="Arial Nova"/>
                <a:ea typeface="Calibri" panose="020F0502020204030204" pitchFamily="34" charset="0"/>
                <a:cs typeface="Times New Roman"/>
              </a:rPr>
              <a:t>– przedstawiciele biznesu, ze szczególnym akcentem </a:t>
            </a:r>
            <a:br>
              <a:rPr lang="pl-PL" sz="1400">
                <a:latin typeface="Arial Nova"/>
                <a:ea typeface="Calibri" panose="020F0502020204030204" pitchFamily="34" charset="0"/>
                <a:cs typeface="Times New Roman"/>
              </a:rPr>
            </a:br>
            <a:r>
              <a:rPr lang="pl-PL" sz="1400">
                <a:effectLst/>
                <a:latin typeface="Arial Nova"/>
                <a:ea typeface="Calibri" panose="020F0502020204030204" pitchFamily="34" charset="0"/>
                <a:cs typeface="Times New Roman"/>
              </a:rPr>
              <a:t>na tzw. C-</a:t>
            </a:r>
            <a:r>
              <a:rPr lang="pl-PL" sz="1400" err="1">
                <a:latin typeface="Arial Nova"/>
                <a:ea typeface="Calibri" panose="020F0502020204030204" pitchFamily="34" charset="0"/>
                <a:cs typeface="Times New Roman"/>
              </a:rPr>
              <a:t>suite</a:t>
            </a:r>
            <a:r>
              <a:rPr lang="pl-PL" sz="1400">
                <a:latin typeface="Arial Nova"/>
                <a:ea typeface="Calibri" panose="020F0502020204030204" pitchFamily="34" charset="0"/>
                <a:cs typeface="Times New Roman"/>
              </a:rPr>
              <a:t>, czyli kadrę </a:t>
            </a:r>
            <a:r>
              <a:rPr lang="pl-PL" sz="1400" err="1">
                <a:latin typeface="Arial Nova"/>
                <a:ea typeface="Calibri" panose="020F0502020204030204" pitchFamily="34" charset="0"/>
                <a:cs typeface="Times New Roman"/>
              </a:rPr>
              <a:t>mendżerską</a:t>
            </a:r>
            <a:r>
              <a:rPr lang="pl-PL" sz="1400">
                <a:latin typeface="Arial Nova"/>
                <a:ea typeface="Calibri" panose="020F0502020204030204" pitchFamily="34" charset="0"/>
                <a:cs typeface="Times New Roman"/>
              </a:rPr>
              <a:t> najwyższego szczebla, a więc osoby odpowiadające za strategię, kierunki rozwoju i zarządzanie najważniejszymi obszarami w firmach (CEO, CFO, CTO, CIO, CSO, etc.))</a:t>
            </a:r>
            <a:endParaRPr kumimoji="0" lang="pl-PL" altLang="pl-PL" sz="1400" b="0" i="0" u="none" strike="noStrike" cap="none" normalizeH="0" baseline="0">
              <a:ln>
                <a:noFill/>
              </a:ln>
              <a:effectLst/>
              <a:latin typeface="Arial Nova"/>
              <a:cs typeface="Times New Roman"/>
            </a:endParaRP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F785B58C-C352-9CC5-8DAC-15D1270D7340}"/>
              </a:ext>
            </a:extLst>
          </p:cNvPr>
          <p:cNvSpPr txBox="1"/>
          <p:nvPr/>
        </p:nvSpPr>
        <p:spPr>
          <a:xfrm>
            <a:off x="6023775" y="3108847"/>
            <a:ext cx="4241890" cy="963096"/>
          </a:xfrm>
          <a:prstGeom prst="rect">
            <a:avLst/>
          </a:prstGeom>
          <a:noFill/>
        </p:spPr>
        <p:txBody>
          <a:bodyPr wrap="square" lIns="0" tIns="45720" rIns="0" bIns="45720" rtlCol="0" anchor="t">
            <a:noAutofit/>
          </a:bodyPr>
          <a:lstStyle/>
          <a:p>
            <a:pPr eaLnBrk="0" fontAlgn="base" hangingPunct="0">
              <a:spcBef>
                <a:spcPct val="0"/>
              </a:spcBef>
              <a:spcAft>
                <a:spcPts val="600"/>
              </a:spcAft>
            </a:pPr>
            <a:r>
              <a:rPr lang="pl-PL" sz="1800" b="1">
                <a:solidFill>
                  <a:srgbClr val="6CE045"/>
                </a:solidFill>
                <a:effectLst/>
                <a:latin typeface="Arial Nova"/>
                <a:ea typeface="Calibri" panose="020F0502020204030204" pitchFamily="34" charset="0"/>
                <a:cs typeface="Times New Roman"/>
              </a:rPr>
              <a:t>Branża</a:t>
            </a:r>
            <a:r>
              <a:rPr lang="pl-PL" sz="1800">
                <a:effectLst/>
                <a:latin typeface="Arial Nova"/>
                <a:ea typeface="Calibri" panose="020F0502020204030204" pitchFamily="34" charset="0"/>
                <a:cs typeface="Times New Roman"/>
              </a:rPr>
              <a:t> </a:t>
            </a:r>
            <a:br>
              <a:rPr lang="pl-PL">
                <a:latin typeface="Arial Nova"/>
                <a:ea typeface="Calibri" panose="020F0502020204030204" pitchFamily="34" charset="0"/>
                <a:cs typeface="Times New Roman"/>
              </a:rPr>
            </a:br>
            <a:br>
              <a:rPr lang="pl-PL">
                <a:latin typeface="Arial Nova"/>
                <a:ea typeface="Calibri" panose="020F0502020204030204" pitchFamily="34" charset="0"/>
                <a:cs typeface="Times New Roman"/>
              </a:rPr>
            </a:br>
            <a:r>
              <a:rPr lang="pl-PL" sz="1400">
                <a:effectLst/>
                <a:latin typeface="Arial Nova"/>
                <a:ea typeface="Calibri" panose="020F0502020204030204" pitchFamily="34" charset="0"/>
                <a:cs typeface="Times New Roman"/>
              </a:rPr>
              <a:t>– CMO oraz osoby odpowiedzialne za działania marketingowe / komunikacyjne w organizacjach. (obecni i potencjalni członkowie POR).</a:t>
            </a:r>
          </a:p>
          <a:p>
            <a:pPr eaLnBrk="0" fontAlgn="base" hangingPunct="0">
              <a:spcBef>
                <a:spcPct val="0"/>
              </a:spcBef>
              <a:spcAft>
                <a:spcPts val="600"/>
              </a:spcAft>
            </a:pPr>
            <a:endParaRPr lang="pl-PL" sz="1800">
              <a:effectLst/>
              <a:latin typeface="Arial Nova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endParaRPr kumimoji="0" lang="pl-PL" altLang="pl-PL" sz="1100" b="0" i="0" u="none" strike="noStrike" cap="none" normalizeH="0" baseline="0">
              <a:ln>
                <a:noFill/>
              </a:ln>
              <a:effectLst/>
              <a:latin typeface="Arial Nova"/>
            </a:endParaRPr>
          </a:p>
        </p:txBody>
      </p:sp>
      <p:sp>
        <p:nvSpPr>
          <p:cNvPr id="15" name="pole tekstowe 14">
            <a:extLst>
              <a:ext uri="{FF2B5EF4-FFF2-40B4-BE49-F238E27FC236}">
                <a16:creationId xmlns:a16="http://schemas.microsoft.com/office/drawing/2014/main" id="{2A6BA88A-8E19-E4D2-8982-9F171F17552F}"/>
              </a:ext>
            </a:extLst>
          </p:cNvPr>
          <p:cNvSpPr txBox="1"/>
          <p:nvPr/>
        </p:nvSpPr>
        <p:spPr>
          <a:xfrm>
            <a:off x="5982022" y="4938165"/>
            <a:ext cx="4953853" cy="963096"/>
          </a:xfrm>
          <a:prstGeom prst="rect">
            <a:avLst/>
          </a:prstGeom>
          <a:noFill/>
        </p:spPr>
        <p:txBody>
          <a:bodyPr wrap="square" lIns="0" tIns="45720" rIns="0" bIns="45720" rtlCol="0" anchor="t">
            <a:noAutofit/>
          </a:bodyPr>
          <a:lstStyle/>
          <a:p>
            <a:pPr eaLnBrk="0" fontAlgn="base" hangingPunct="0">
              <a:spcBef>
                <a:spcPct val="0"/>
              </a:spcBef>
              <a:spcAft>
                <a:spcPts val="600"/>
              </a:spcAft>
            </a:pPr>
            <a:r>
              <a:rPr lang="pl-PL" sz="1800" b="1">
                <a:solidFill>
                  <a:srgbClr val="00B2FF"/>
                </a:solidFill>
                <a:effectLst/>
                <a:latin typeface="Arial Nova"/>
                <a:ea typeface="Calibri" panose="020F0502020204030204" pitchFamily="34" charset="0"/>
                <a:cs typeface="Times New Roman"/>
              </a:rPr>
              <a:t>Liderzy opinii</a:t>
            </a:r>
            <a:r>
              <a:rPr lang="pl-PL" b="1">
                <a:solidFill>
                  <a:srgbClr val="00B2FF"/>
                </a:solidFill>
                <a:latin typeface="Arial Nova"/>
                <a:ea typeface="Calibri" panose="020F0502020204030204" pitchFamily="34" charset="0"/>
                <a:cs typeface="Times New Roman"/>
              </a:rPr>
              <a:t> </a:t>
            </a:r>
            <a:r>
              <a:rPr lang="pl-PL">
                <a:solidFill>
                  <a:srgbClr val="00B2FF"/>
                </a:solidFill>
                <a:latin typeface="Arial Nova"/>
                <a:ea typeface="Calibri" panose="020F0502020204030204" pitchFamily="34" charset="0"/>
                <a:cs typeface="Times New Roman"/>
              </a:rPr>
              <a:t> </a:t>
            </a:r>
            <a:br>
              <a:rPr lang="pl-PL">
                <a:latin typeface="Arial Nova"/>
                <a:ea typeface="Calibri" panose="020F0502020204030204" pitchFamily="34" charset="0"/>
                <a:cs typeface="Times New Roman"/>
              </a:rPr>
            </a:br>
            <a:r>
              <a:rPr lang="pl-PL" sz="1400">
                <a:effectLst/>
                <a:latin typeface="Arial Nova"/>
                <a:ea typeface="Calibri" panose="020F0502020204030204" pitchFamily="34" charset="0"/>
                <a:cs typeface="Times New Roman"/>
              </a:rPr>
              <a:t>- przedstawiciele mediów, analityc</a:t>
            </a:r>
            <a:r>
              <a:rPr lang="pl-PL" sz="1400">
                <a:latin typeface="Arial Nova"/>
                <a:ea typeface="Calibri" panose="020F0502020204030204" pitchFamily="34" charset="0"/>
                <a:cs typeface="Times New Roman"/>
              </a:rPr>
              <a:t>y rynku reklamy oraz liderzy opinii tego segmentu, dla których rola reklamy jako elementu kształtującego krajobraz gospodarczy jest niezwykle istotna.</a:t>
            </a:r>
            <a:endParaRPr kumimoji="0" lang="pl-PL" altLang="pl-PL" sz="1400" b="0" i="0" u="none" strike="noStrike" cap="none" normalizeH="0" baseline="0">
              <a:ln>
                <a:noFill/>
              </a:ln>
              <a:effectLst/>
              <a:latin typeface="Arial Nova"/>
              <a:cs typeface="Times New Roman"/>
            </a:endParaRPr>
          </a:p>
        </p:txBody>
      </p:sp>
      <p:sp>
        <p:nvSpPr>
          <p:cNvPr id="7" name="Kwadrat">
            <a:extLst>
              <a:ext uri="{FF2B5EF4-FFF2-40B4-BE49-F238E27FC236}">
                <a16:creationId xmlns:a16="http://schemas.microsoft.com/office/drawing/2014/main" id="{F91CA0E7-2758-E446-7457-A1E1F7586666}"/>
              </a:ext>
            </a:extLst>
          </p:cNvPr>
          <p:cNvSpPr/>
          <p:nvPr/>
        </p:nvSpPr>
        <p:spPr>
          <a:xfrm>
            <a:off x="0" y="281836"/>
            <a:ext cx="243560" cy="1647311"/>
          </a:xfrm>
          <a:prstGeom prst="rect">
            <a:avLst/>
          </a:prstGeom>
          <a:solidFill>
            <a:srgbClr val="00B2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1" name="pole tekstowe 20">
            <a:extLst>
              <a:ext uri="{FF2B5EF4-FFF2-40B4-BE49-F238E27FC236}">
                <a16:creationId xmlns:a16="http://schemas.microsoft.com/office/drawing/2014/main" id="{EC043E03-1C52-ED46-91AF-90CDDF512201}"/>
              </a:ext>
            </a:extLst>
          </p:cNvPr>
          <p:cNvSpPr txBox="1"/>
          <p:nvPr/>
        </p:nvSpPr>
        <p:spPr>
          <a:xfrm>
            <a:off x="460476" y="355341"/>
            <a:ext cx="2582852" cy="1239154"/>
          </a:xfrm>
          <a:prstGeom prst="rect">
            <a:avLst/>
          </a:prstGeom>
          <a:noFill/>
        </p:spPr>
        <p:txBody>
          <a:bodyPr wrap="square" lIns="0" tIns="45720" rIns="0" bIns="4572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pl-PL" altLang="pl-PL" sz="4400" dirty="0">
                <a:latin typeface="+mj-lt"/>
              </a:rPr>
              <a:t>Grupy </a:t>
            </a:r>
          </a:p>
          <a:p>
            <a:pPr>
              <a:spcAft>
                <a:spcPts val="600"/>
              </a:spcAft>
            </a:pPr>
            <a:r>
              <a:rPr lang="pl-PL" altLang="pl-PL" sz="4400" dirty="0"/>
              <a:t>docelowe</a:t>
            </a:r>
          </a:p>
        </p:txBody>
      </p:sp>
      <p:grpSp>
        <p:nvGrpSpPr>
          <p:cNvPr id="25" name="Grupa 24">
            <a:extLst>
              <a:ext uri="{FF2B5EF4-FFF2-40B4-BE49-F238E27FC236}">
                <a16:creationId xmlns:a16="http://schemas.microsoft.com/office/drawing/2014/main" id="{DAA19B88-13D0-F9AB-B61F-DCB76B9741B6}"/>
              </a:ext>
            </a:extLst>
          </p:cNvPr>
          <p:cNvGrpSpPr/>
          <p:nvPr/>
        </p:nvGrpSpPr>
        <p:grpSpPr>
          <a:xfrm>
            <a:off x="5377722" y="849083"/>
            <a:ext cx="1747777" cy="678840"/>
            <a:chOff x="862313" y="4696426"/>
            <a:chExt cx="1747777" cy="1747777"/>
          </a:xfrm>
        </p:grpSpPr>
        <p:cxnSp>
          <p:nvCxnSpPr>
            <p:cNvPr id="23" name="Łącznik prosty 22">
              <a:extLst>
                <a:ext uri="{FF2B5EF4-FFF2-40B4-BE49-F238E27FC236}">
                  <a16:creationId xmlns:a16="http://schemas.microsoft.com/office/drawing/2014/main" id="{AF8B69FE-0D1F-E523-4D61-592C7F0509F7}"/>
                </a:ext>
              </a:extLst>
            </p:cNvPr>
            <p:cNvCxnSpPr/>
            <p:nvPr/>
          </p:nvCxnSpPr>
          <p:spPr>
            <a:xfrm>
              <a:off x="1736202" y="4696426"/>
              <a:ext cx="0" cy="1747777"/>
            </a:xfrm>
            <a:prstGeom prst="line">
              <a:avLst/>
            </a:prstGeom>
            <a:ln>
              <a:solidFill>
                <a:srgbClr val="FF00B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Łącznik prosty 23">
              <a:extLst>
                <a:ext uri="{FF2B5EF4-FFF2-40B4-BE49-F238E27FC236}">
                  <a16:creationId xmlns:a16="http://schemas.microsoft.com/office/drawing/2014/main" id="{D7FFE685-BBDE-172C-EC02-9026B3F4FE20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1736202" y="4696426"/>
              <a:ext cx="0" cy="1747777"/>
            </a:xfrm>
            <a:prstGeom prst="line">
              <a:avLst/>
            </a:prstGeom>
            <a:ln>
              <a:solidFill>
                <a:srgbClr val="FF00B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9" name="Grupa 28">
            <a:extLst>
              <a:ext uri="{FF2B5EF4-FFF2-40B4-BE49-F238E27FC236}">
                <a16:creationId xmlns:a16="http://schemas.microsoft.com/office/drawing/2014/main" id="{95292DED-AE71-4AA0-133A-54EB0B3B05A8}"/>
              </a:ext>
            </a:extLst>
          </p:cNvPr>
          <p:cNvGrpSpPr/>
          <p:nvPr/>
        </p:nvGrpSpPr>
        <p:grpSpPr>
          <a:xfrm>
            <a:off x="5384879" y="2963394"/>
            <a:ext cx="1747777" cy="626649"/>
            <a:chOff x="862313" y="4696426"/>
            <a:chExt cx="1747777" cy="1747777"/>
          </a:xfrm>
        </p:grpSpPr>
        <p:cxnSp>
          <p:nvCxnSpPr>
            <p:cNvPr id="27" name="Łącznik prosty 26">
              <a:extLst>
                <a:ext uri="{FF2B5EF4-FFF2-40B4-BE49-F238E27FC236}">
                  <a16:creationId xmlns:a16="http://schemas.microsoft.com/office/drawing/2014/main" id="{3B9408CB-779B-F916-6114-4A256E5D3463}"/>
                </a:ext>
              </a:extLst>
            </p:cNvPr>
            <p:cNvCxnSpPr/>
            <p:nvPr/>
          </p:nvCxnSpPr>
          <p:spPr>
            <a:xfrm>
              <a:off x="1736202" y="4696426"/>
              <a:ext cx="0" cy="1747777"/>
            </a:xfrm>
            <a:prstGeom prst="line">
              <a:avLst/>
            </a:prstGeom>
            <a:ln>
              <a:solidFill>
                <a:srgbClr val="6CE04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Łącznik prosty 27">
              <a:extLst>
                <a:ext uri="{FF2B5EF4-FFF2-40B4-BE49-F238E27FC236}">
                  <a16:creationId xmlns:a16="http://schemas.microsoft.com/office/drawing/2014/main" id="{60F2B422-DBC8-8612-45E9-36397BAB4FF1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1736202" y="4696426"/>
              <a:ext cx="0" cy="1747777"/>
            </a:xfrm>
            <a:prstGeom prst="line">
              <a:avLst/>
            </a:prstGeom>
            <a:ln>
              <a:solidFill>
                <a:srgbClr val="6CE04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3" name="Grupa 32">
            <a:extLst>
              <a:ext uri="{FF2B5EF4-FFF2-40B4-BE49-F238E27FC236}">
                <a16:creationId xmlns:a16="http://schemas.microsoft.com/office/drawing/2014/main" id="{2800EA96-A20B-4064-37BE-370AFE114FF2}"/>
              </a:ext>
            </a:extLst>
          </p:cNvPr>
          <p:cNvGrpSpPr/>
          <p:nvPr/>
        </p:nvGrpSpPr>
        <p:grpSpPr>
          <a:xfrm>
            <a:off x="5418683" y="4827217"/>
            <a:ext cx="1747777" cy="678840"/>
            <a:chOff x="862313" y="4696426"/>
            <a:chExt cx="1747777" cy="1747777"/>
          </a:xfrm>
        </p:grpSpPr>
        <p:cxnSp>
          <p:nvCxnSpPr>
            <p:cNvPr id="31" name="Łącznik prosty 30">
              <a:extLst>
                <a:ext uri="{FF2B5EF4-FFF2-40B4-BE49-F238E27FC236}">
                  <a16:creationId xmlns:a16="http://schemas.microsoft.com/office/drawing/2014/main" id="{ACF77402-F5B9-924E-9621-74774C5DB9A1}"/>
                </a:ext>
              </a:extLst>
            </p:cNvPr>
            <p:cNvCxnSpPr/>
            <p:nvPr/>
          </p:nvCxnSpPr>
          <p:spPr>
            <a:xfrm>
              <a:off x="1736202" y="4696426"/>
              <a:ext cx="0" cy="1747777"/>
            </a:xfrm>
            <a:prstGeom prst="line">
              <a:avLst/>
            </a:prstGeom>
            <a:ln>
              <a:solidFill>
                <a:srgbClr val="00B2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Łącznik prosty 31">
              <a:extLst>
                <a:ext uri="{FF2B5EF4-FFF2-40B4-BE49-F238E27FC236}">
                  <a16:creationId xmlns:a16="http://schemas.microsoft.com/office/drawing/2014/main" id="{9EB84A09-FE38-A463-2145-CECE10C63E4C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1736202" y="4696426"/>
              <a:ext cx="0" cy="1747777"/>
            </a:xfrm>
            <a:prstGeom prst="line">
              <a:avLst/>
            </a:prstGeom>
            <a:ln>
              <a:solidFill>
                <a:srgbClr val="00B2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9417346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Kwadrat">
            <a:extLst>
              <a:ext uri="{FF2B5EF4-FFF2-40B4-BE49-F238E27FC236}">
                <a16:creationId xmlns:a16="http://schemas.microsoft.com/office/drawing/2014/main" id="{BB49574E-B090-A5FE-2268-770A13723074}"/>
              </a:ext>
            </a:extLst>
          </p:cNvPr>
          <p:cNvSpPr/>
          <p:nvPr/>
        </p:nvSpPr>
        <p:spPr>
          <a:xfrm>
            <a:off x="2071630" y="3111779"/>
            <a:ext cx="1938308" cy="1608926"/>
          </a:xfrm>
          <a:prstGeom prst="rect">
            <a:avLst/>
          </a:prstGeom>
          <a:solidFill>
            <a:srgbClr val="6CE045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>
              <a:highlight>
                <a:srgbClr val="FF00B8"/>
              </a:highlight>
            </a:endParaRPr>
          </a:p>
        </p:txBody>
      </p:sp>
      <p:sp>
        <p:nvSpPr>
          <p:cNvPr id="25" name="pole tekstowe 24">
            <a:extLst>
              <a:ext uri="{FF2B5EF4-FFF2-40B4-BE49-F238E27FC236}">
                <a16:creationId xmlns:a16="http://schemas.microsoft.com/office/drawing/2014/main" id="{7962F472-943D-3E01-7EC1-04E5F179596D}"/>
              </a:ext>
            </a:extLst>
          </p:cNvPr>
          <p:cNvSpPr txBox="1"/>
          <p:nvPr/>
        </p:nvSpPr>
        <p:spPr>
          <a:xfrm>
            <a:off x="2329866" y="3632967"/>
            <a:ext cx="2635043" cy="558800"/>
          </a:xfrm>
          <a:prstGeom prst="rect">
            <a:avLst/>
          </a:prstGeom>
          <a:noFill/>
        </p:spPr>
        <p:txBody>
          <a:bodyPr wrap="square" lIns="0" tIns="45720" rIns="0" bIns="45720" rtlCol="0" anchor="t">
            <a:noAutofit/>
          </a:bodyPr>
          <a:lstStyle/>
          <a:p>
            <a:pPr eaLnBrk="0" fontAlgn="base" hangingPunct="0">
              <a:spcAft>
                <a:spcPts val="600"/>
              </a:spcAft>
            </a:pPr>
            <a:r>
              <a:rPr kumimoji="0" lang="pl-PL" altLang="pl-PL" sz="2000" b="0" i="0" u="none" strike="noStrike" cap="none" normalizeH="0" baseline="0">
                <a:ln>
                  <a:noFill/>
                </a:ln>
                <a:effectLst/>
                <a:latin typeface="+mj-lt"/>
              </a:rPr>
              <a:t>Media </a:t>
            </a:r>
            <a:br>
              <a:rPr lang="pl-PL" altLang="pl-PL" sz="2000">
                <a:latin typeface="+mj-lt"/>
              </a:rPr>
            </a:br>
            <a:r>
              <a:rPr kumimoji="0" lang="pl-PL" altLang="pl-PL" sz="2000" b="0" i="0" u="none" strike="noStrike" cap="none" normalizeH="0" baseline="0">
                <a:ln>
                  <a:noFill/>
                </a:ln>
                <a:effectLst/>
                <a:latin typeface="+mj-lt"/>
              </a:rPr>
              <a:t>relations</a:t>
            </a:r>
          </a:p>
        </p:txBody>
      </p:sp>
      <p:sp>
        <p:nvSpPr>
          <p:cNvPr id="9" name="Kwadrat">
            <a:extLst>
              <a:ext uri="{FF2B5EF4-FFF2-40B4-BE49-F238E27FC236}">
                <a16:creationId xmlns:a16="http://schemas.microsoft.com/office/drawing/2014/main" id="{4156D3DB-D09F-08C7-D088-57D7E510B9EC}"/>
              </a:ext>
            </a:extLst>
          </p:cNvPr>
          <p:cNvSpPr/>
          <p:nvPr/>
        </p:nvSpPr>
        <p:spPr>
          <a:xfrm>
            <a:off x="4094554" y="3111779"/>
            <a:ext cx="1938308" cy="1608926"/>
          </a:xfrm>
          <a:prstGeom prst="rect">
            <a:avLst/>
          </a:prstGeom>
          <a:solidFill>
            <a:srgbClr val="00B2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>
              <a:highlight>
                <a:srgbClr val="FF00B8"/>
              </a:highlight>
            </a:endParaRPr>
          </a:p>
        </p:txBody>
      </p:sp>
      <p:sp>
        <p:nvSpPr>
          <p:cNvPr id="10" name="pole tekstowe 9">
            <a:extLst>
              <a:ext uri="{FF2B5EF4-FFF2-40B4-BE49-F238E27FC236}">
                <a16:creationId xmlns:a16="http://schemas.microsoft.com/office/drawing/2014/main" id="{AB7A217B-CDC2-AE90-3602-222C019023BA}"/>
              </a:ext>
            </a:extLst>
          </p:cNvPr>
          <p:cNvSpPr txBox="1"/>
          <p:nvPr/>
        </p:nvSpPr>
        <p:spPr>
          <a:xfrm>
            <a:off x="4208107" y="3632967"/>
            <a:ext cx="2635043" cy="558800"/>
          </a:xfrm>
          <a:prstGeom prst="rect">
            <a:avLst/>
          </a:prstGeom>
          <a:noFill/>
        </p:spPr>
        <p:txBody>
          <a:bodyPr wrap="square" lIns="0" rIns="0" rtlCol="0">
            <a:noAutofit/>
          </a:bodyPr>
          <a:lstStyle/>
          <a:p>
            <a:pPr marL="0" marR="0" lvl="0" indent="0" algn="l" defTabSz="914400" rtl="0" eaLnBrk="0" fontAlgn="base" latinLnBrk="0" hangingPunct="0"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pl-PL" altLang="pl-PL" sz="2000" b="0" i="0" u="none" strike="noStrike" cap="none" normalizeH="0" baseline="0">
                <a:ln>
                  <a:noFill/>
                </a:ln>
                <a:effectLst/>
                <a:latin typeface="+mj-lt"/>
              </a:rPr>
              <a:t>Influencer </a:t>
            </a:r>
            <a:br>
              <a:rPr kumimoji="0" lang="pl-PL" altLang="pl-PL" sz="2000" b="0" i="0" u="none" strike="noStrike" cap="none" normalizeH="0" baseline="0">
                <a:ln>
                  <a:noFill/>
                </a:ln>
                <a:effectLst/>
                <a:latin typeface="+mj-lt"/>
              </a:rPr>
            </a:br>
            <a:r>
              <a:rPr kumimoji="0" lang="pl-PL" altLang="pl-PL" sz="2000" b="0" i="0" u="none" strike="noStrike" cap="none" normalizeH="0" baseline="0">
                <a:ln>
                  <a:noFill/>
                </a:ln>
                <a:effectLst/>
                <a:latin typeface="+mj-lt"/>
              </a:rPr>
              <a:t>relations</a:t>
            </a:r>
          </a:p>
        </p:txBody>
      </p:sp>
      <p:sp>
        <p:nvSpPr>
          <p:cNvPr id="11" name="Kwadrat">
            <a:extLst>
              <a:ext uri="{FF2B5EF4-FFF2-40B4-BE49-F238E27FC236}">
                <a16:creationId xmlns:a16="http://schemas.microsoft.com/office/drawing/2014/main" id="{F88F07E2-AB98-BA22-BDEE-E519BF998E5C}"/>
              </a:ext>
            </a:extLst>
          </p:cNvPr>
          <p:cNvSpPr/>
          <p:nvPr/>
        </p:nvSpPr>
        <p:spPr>
          <a:xfrm>
            <a:off x="6117478" y="3111779"/>
            <a:ext cx="1938308" cy="1608926"/>
          </a:xfrm>
          <a:prstGeom prst="rect">
            <a:avLst/>
          </a:prstGeom>
          <a:solidFill>
            <a:srgbClr val="ECF40A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>
              <a:highlight>
                <a:srgbClr val="FF00B8"/>
              </a:highlight>
            </a:endParaRPr>
          </a:p>
        </p:txBody>
      </p:sp>
      <p:sp>
        <p:nvSpPr>
          <p:cNvPr id="12" name="pole tekstowe 11">
            <a:extLst>
              <a:ext uri="{FF2B5EF4-FFF2-40B4-BE49-F238E27FC236}">
                <a16:creationId xmlns:a16="http://schemas.microsoft.com/office/drawing/2014/main" id="{D708F4BD-C0E0-BF1A-1089-0F2D4EA5A3C5}"/>
              </a:ext>
            </a:extLst>
          </p:cNvPr>
          <p:cNvSpPr txBox="1"/>
          <p:nvPr/>
        </p:nvSpPr>
        <p:spPr>
          <a:xfrm>
            <a:off x="6231031" y="3632967"/>
            <a:ext cx="2635043" cy="558800"/>
          </a:xfrm>
          <a:prstGeom prst="rect">
            <a:avLst/>
          </a:prstGeom>
          <a:noFill/>
        </p:spPr>
        <p:txBody>
          <a:bodyPr wrap="square" lIns="0" rIns="0" rtlCol="0">
            <a:noAutofit/>
          </a:bodyPr>
          <a:lstStyle/>
          <a:p>
            <a:pPr marL="0" marR="0" lvl="0" indent="0" algn="l" defTabSz="914400" rtl="0" eaLnBrk="0" fontAlgn="base" latinLnBrk="0" hangingPunct="0"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pl-PL" altLang="pl-PL" sz="2000" b="0" i="0" u="none" strike="noStrike" cap="none" normalizeH="0" baseline="0">
                <a:ln>
                  <a:noFill/>
                </a:ln>
                <a:effectLst/>
                <a:highlight>
                  <a:srgbClr val="ECF40A"/>
                </a:highlight>
                <a:latin typeface="+mj-lt"/>
              </a:rPr>
              <a:t>Program </a:t>
            </a:r>
            <a:br>
              <a:rPr kumimoji="0" lang="pl-PL" altLang="pl-PL" sz="2000" b="0" i="0" u="none" strike="noStrike" cap="none" normalizeH="0" baseline="0">
                <a:ln>
                  <a:noFill/>
                </a:ln>
                <a:effectLst/>
                <a:highlight>
                  <a:srgbClr val="ECF40A"/>
                </a:highlight>
                <a:latin typeface="+mj-lt"/>
              </a:rPr>
            </a:br>
            <a:r>
              <a:rPr kumimoji="0" lang="pl-PL" altLang="pl-PL" sz="2000" b="0" i="0" u="none" strike="noStrike" cap="none" normalizeH="0" baseline="0">
                <a:ln>
                  <a:noFill/>
                </a:ln>
                <a:effectLst/>
                <a:highlight>
                  <a:srgbClr val="ECF40A"/>
                </a:highlight>
                <a:latin typeface="+mj-lt"/>
              </a:rPr>
              <a:t>ambasadorski</a:t>
            </a:r>
          </a:p>
        </p:txBody>
      </p:sp>
      <p:sp>
        <p:nvSpPr>
          <p:cNvPr id="13" name="Kwadrat">
            <a:extLst>
              <a:ext uri="{FF2B5EF4-FFF2-40B4-BE49-F238E27FC236}">
                <a16:creationId xmlns:a16="http://schemas.microsoft.com/office/drawing/2014/main" id="{A75F5CD0-F5F7-6CF8-57F7-FEA75C2FC8B7}"/>
              </a:ext>
            </a:extLst>
          </p:cNvPr>
          <p:cNvSpPr/>
          <p:nvPr/>
        </p:nvSpPr>
        <p:spPr>
          <a:xfrm>
            <a:off x="8140402" y="3111779"/>
            <a:ext cx="1938308" cy="1608926"/>
          </a:xfrm>
          <a:prstGeom prst="rect">
            <a:avLst/>
          </a:prstGeom>
          <a:solidFill>
            <a:srgbClr val="FF00B8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>
              <a:highlight>
                <a:srgbClr val="FF00B8"/>
              </a:highlight>
            </a:endParaRPr>
          </a:p>
        </p:txBody>
      </p:sp>
      <p:sp>
        <p:nvSpPr>
          <p:cNvPr id="14" name="pole tekstowe 13">
            <a:extLst>
              <a:ext uri="{FF2B5EF4-FFF2-40B4-BE49-F238E27FC236}">
                <a16:creationId xmlns:a16="http://schemas.microsoft.com/office/drawing/2014/main" id="{8644C8C2-E4B3-493B-37F2-FC949DA9DCB4}"/>
              </a:ext>
            </a:extLst>
          </p:cNvPr>
          <p:cNvSpPr txBox="1"/>
          <p:nvPr/>
        </p:nvSpPr>
        <p:spPr>
          <a:xfrm>
            <a:off x="8282891" y="3661904"/>
            <a:ext cx="2635043" cy="558800"/>
          </a:xfrm>
          <a:prstGeom prst="rect">
            <a:avLst/>
          </a:prstGeom>
          <a:noFill/>
        </p:spPr>
        <p:txBody>
          <a:bodyPr wrap="square" lIns="0" rIns="0" rtlCol="0">
            <a:noAutofit/>
          </a:bodyPr>
          <a:lstStyle/>
          <a:p>
            <a:pPr marL="0" marR="0" lvl="0" indent="0" algn="l" defTabSz="914400" rtl="0" eaLnBrk="0" fontAlgn="base" latinLnBrk="0" hangingPunct="0"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pl-PL" altLang="pl-PL" sz="2000" b="0" i="0" u="none" strike="noStrike" cap="none" normalizeH="0" baseline="0">
                <a:ln>
                  <a:noFill/>
                </a:ln>
                <a:effectLst/>
                <a:latin typeface="+mj-lt"/>
              </a:rPr>
              <a:t>Działania </a:t>
            </a:r>
            <a:br>
              <a:rPr kumimoji="0" lang="pl-PL" altLang="pl-PL" sz="2000" b="0" i="0" u="none" strike="noStrike" cap="none" normalizeH="0" baseline="0">
                <a:ln>
                  <a:noFill/>
                </a:ln>
                <a:effectLst/>
                <a:latin typeface="+mj-lt"/>
              </a:rPr>
            </a:br>
            <a:r>
              <a:rPr kumimoji="0" lang="pl-PL" altLang="pl-PL" sz="2000" b="0" i="0" u="none" strike="noStrike" cap="none" normalizeH="0" baseline="0">
                <a:ln>
                  <a:noFill/>
                </a:ln>
                <a:effectLst/>
                <a:latin typeface="+mj-lt"/>
              </a:rPr>
              <a:t>dodatkowe</a:t>
            </a:r>
          </a:p>
        </p:txBody>
      </p:sp>
      <p:sp>
        <p:nvSpPr>
          <p:cNvPr id="6" name="Kwadrat">
            <a:extLst>
              <a:ext uri="{FF2B5EF4-FFF2-40B4-BE49-F238E27FC236}">
                <a16:creationId xmlns:a16="http://schemas.microsoft.com/office/drawing/2014/main" id="{A64DB503-023C-9686-660E-6AA7B19EE913}"/>
              </a:ext>
            </a:extLst>
          </p:cNvPr>
          <p:cNvSpPr/>
          <p:nvPr/>
        </p:nvSpPr>
        <p:spPr>
          <a:xfrm>
            <a:off x="0" y="281836"/>
            <a:ext cx="243560" cy="1647311"/>
          </a:xfrm>
          <a:prstGeom prst="rect">
            <a:avLst/>
          </a:prstGeom>
          <a:solidFill>
            <a:srgbClr val="00B2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9EB3DB1E-CA5B-B994-AB82-E2ACEBEEEAD4}"/>
              </a:ext>
            </a:extLst>
          </p:cNvPr>
          <p:cNvSpPr txBox="1"/>
          <p:nvPr/>
        </p:nvSpPr>
        <p:spPr>
          <a:xfrm>
            <a:off x="460476" y="355341"/>
            <a:ext cx="4714522" cy="1239154"/>
          </a:xfrm>
          <a:prstGeom prst="rect">
            <a:avLst/>
          </a:prstGeom>
          <a:noFill/>
        </p:spPr>
        <p:txBody>
          <a:bodyPr wrap="square" lIns="0" tIns="45720" rIns="0" bIns="4572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pl-PL" altLang="pl-PL" sz="4400" dirty="0">
                <a:latin typeface="+mj-lt"/>
              </a:rPr>
              <a:t>Rekomendowane narzędzia</a:t>
            </a:r>
            <a:endParaRPr lang="pl-PL" sz="4400" dirty="0"/>
          </a:p>
        </p:txBody>
      </p:sp>
    </p:spTree>
    <p:extLst>
      <p:ext uri="{BB962C8B-B14F-4D97-AF65-F5344CB8AC3E}">
        <p14:creationId xmlns:p14="http://schemas.microsoft.com/office/powerpoint/2010/main" val="33019483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Łącznik prosty 3">
            <a:extLst>
              <a:ext uri="{FF2B5EF4-FFF2-40B4-BE49-F238E27FC236}">
                <a16:creationId xmlns:a16="http://schemas.microsoft.com/office/drawing/2014/main" id="{A9952C98-96BA-CA0E-1DD4-78CBB0DADF7A}"/>
              </a:ext>
            </a:extLst>
          </p:cNvPr>
          <p:cNvCxnSpPr>
            <a:cxnSpLocks/>
          </p:cNvCxnSpPr>
          <p:nvPr/>
        </p:nvCxnSpPr>
        <p:spPr>
          <a:xfrm flipH="1">
            <a:off x="4093761" y="2460076"/>
            <a:ext cx="9645" cy="4021748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pole tekstowe 5">
            <a:extLst>
              <a:ext uri="{FF2B5EF4-FFF2-40B4-BE49-F238E27FC236}">
                <a16:creationId xmlns:a16="http://schemas.microsoft.com/office/drawing/2014/main" id="{0BACB5A4-D658-3ACC-9806-A0050B325FF3}"/>
              </a:ext>
            </a:extLst>
          </p:cNvPr>
          <p:cNvSpPr txBox="1"/>
          <p:nvPr/>
        </p:nvSpPr>
        <p:spPr>
          <a:xfrm>
            <a:off x="8350735" y="3227965"/>
            <a:ext cx="2755172" cy="2834336"/>
          </a:xfrm>
          <a:prstGeom prst="rect">
            <a:avLst/>
          </a:prstGeom>
          <a:noFill/>
        </p:spPr>
        <p:txBody>
          <a:bodyPr wrap="square" lIns="0" tIns="45720" rIns="0" bIns="45720" rtlCol="0" anchor="t">
            <a:noAutofit/>
          </a:bodyPr>
          <a:lstStyle/>
          <a:p>
            <a:endParaRPr lang="pl-PL" sz="1400" kern="100" dirty="0">
              <a:effectLst/>
              <a:latin typeface="Arial Nova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endParaRPr lang="pl-PL" sz="1400" kern="100" dirty="0">
              <a:effectLst/>
              <a:latin typeface="Arial Nova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r>
              <a:rPr lang="pl-PL" sz="1400" kern="100" dirty="0">
                <a:effectLst/>
                <a:latin typeface="Arial Nova"/>
                <a:ea typeface="Aptos" panose="020B0004020202020204" pitchFamily="34" charset="0"/>
                <a:cs typeface="Times New Roman"/>
              </a:rPr>
              <a:t>Dodatkowo, </a:t>
            </a:r>
            <a:r>
              <a:rPr lang="pl-PL" sz="1400" b="1" kern="100" dirty="0">
                <a:effectLst/>
                <a:latin typeface="Arial Nova"/>
                <a:ea typeface="Aptos" panose="020B0004020202020204" pitchFamily="34" charset="0"/>
                <a:cs typeface="Times New Roman"/>
              </a:rPr>
              <a:t>dywersyfikacja narzędzi </a:t>
            </a:r>
            <a:r>
              <a:rPr lang="pl-PL" sz="1400" kern="100" dirty="0">
                <a:effectLst/>
                <a:latin typeface="Arial Nova"/>
                <a:ea typeface="Aptos" panose="020B0004020202020204" pitchFamily="34" charset="0"/>
                <a:cs typeface="Times New Roman"/>
              </a:rPr>
              <a:t>dotarcia do grup docelowych </a:t>
            </a:r>
            <a:r>
              <a:rPr lang="pl-PL" sz="1100" i="1" kern="100" dirty="0">
                <a:effectLst/>
                <a:latin typeface="Arial Nova"/>
                <a:ea typeface="Aptos" panose="020B0004020202020204" pitchFamily="34" charset="0"/>
                <a:cs typeface="Times New Roman"/>
              </a:rPr>
              <a:t>(artykuły, informacje prasowe, felietony na LinkedIn, wywiady </a:t>
            </a:r>
            <a:br>
              <a:rPr lang="pl-PL" sz="1100" i="1" kern="100" dirty="0">
                <a:latin typeface="Arial Nova"/>
                <a:ea typeface="Aptos" panose="020B0004020202020204" pitchFamily="34" charset="0"/>
                <a:cs typeface="Times New Roman"/>
              </a:rPr>
            </a:br>
            <a:r>
              <a:rPr lang="pl-PL" sz="1100" i="1" kern="100" dirty="0">
                <a:effectLst/>
                <a:latin typeface="Arial Nova"/>
                <a:ea typeface="Aptos" panose="020B0004020202020204" pitchFamily="34" charset="0"/>
                <a:cs typeface="Times New Roman"/>
              </a:rPr>
              <a:t>z członkami organizacji czy inne formy)</a:t>
            </a:r>
            <a:r>
              <a:rPr lang="pl-PL" sz="1400" kern="100" dirty="0">
                <a:effectLst/>
                <a:latin typeface="Arial Nova"/>
                <a:ea typeface="Aptos" panose="020B0004020202020204" pitchFamily="34" charset="0"/>
                <a:cs typeface="Times New Roman"/>
              </a:rPr>
              <a:t> pozwoli na jak najszersze dotarcie do grup docelowych i umocnienie naszych komunikatów.</a:t>
            </a:r>
            <a:r>
              <a:rPr lang="pl-PL" sz="1400" kern="100" dirty="0">
                <a:latin typeface="Arial Nova"/>
                <a:ea typeface="Aptos" panose="020B0004020202020204" pitchFamily="34" charset="0"/>
                <a:cs typeface="Times New Roman"/>
              </a:rPr>
              <a:t> </a:t>
            </a:r>
            <a:endParaRPr lang="pl-PL" sz="1400" kern="100" dirty="0">
              <a:effectLst/>
              <a:latin typeface="Arial Nova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Kwadrat">
            <a:extLst>
              <a:ext uri="{FF2B5EF4-FFF2-40B4-BE49-F238E27FC236}">
                <a16:creationId xmlns:a16="http://schemas.microsoft.com/office/drawing/2014/main" id="{B8AF4C21-D994-F514-141D-80129D1C8EAD}"/>
              </a:ext>
            </a:extLst>
          </p:cNvPr>
          <p:cNvSpPr/>
          <p:nvPr/>
        </p:nvSpPr>
        <p:spPr>
          <a:xfrm>
            <a:off x="-2167" y="-3740"/>
            <a:ext cx="1938308" cy="1608926"/>
          </a:xfrm>
          <a:prstGeom prst="rect">
            <a:avLst/>
          </a:prstGeom>
          <a:solidFill>
            <a:srgbClr val="6CE045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>
              <a:highlight>
                <a:srgbClr val="FF00B8"/>
              </a:highlight>
            </a:endParaRPr>
          </a:p>
        </p:txBody>
      </p:sp>
      <p:sp>
        <p:nvSpPr>
          <p:cNvPr id="9" name="pole tekstowe 8">
            <a:extLst>
              <a:ext uri="{FF2B5EF4-FFF2-40B4-BE49-F238E27FC236}">
                <a16:creationId xmlns:a16="http://schemas.microsoft.com/office/drawing/2014/main" id="{CD2281B1-552D-3586-0EC2-B2B64C8AD205}"/>
              </a:ext>
            </a:extLst>
          </p:cNvPr>
          <p:cNvSpPr txBox="1"/>
          <p:nvPr/>
        </p:nvSpPr>
        <p:spPr>
          <a:xfrm>
            <a:off x="256069" y="517448"/>
            <a:ext cx="2635043" cy="558800"/>
          </a:xfrm>
          <a:prstGeom prst="rect">
            <a:avLst/>
          </a:prstGeom>
          <a:noFill/>
        </p:spPr>
        <p:txBody>
          <a:bodyPr wrap="square" lIns="0" tIns="45720" rIns="0" bIns="45720" rtlCol="0" anchor="t">
            <a:noAutofit/>
          </a:bodyPr>
          <a:lstStyle/>
          <a:p>
            <a:pPr eaLnBrk="0" fontAlgn="base" hangingPunct="0">
              <a:spcAft>
                <a:spcPts val="600"/>
              </a:spcAft>
            </a:pPr>
            <a:r>
              <a:rPr kumimoji="0" lang="pl-PL" altLang="pl-PL" sz="2000" b="0" i="0" u="none" strike="noStrike" cap="none" normalizeH="0" baseline="0" dirty="0">
                <a:ln>
                  <a:noFill/>
                </a:ln>
                <a:effectLst/>
                <a:latin typeface="+mj-lt"/>
              </a:rPr>
              <a:t>Media </a:t>
            </a:r>
            <a:br>
              <a:rPr lang="pl-PL" altLang="pl-PL" sz="2000" dirty="0">
                <a:latin typeface="+mj-lt"/>
              </a:rPr>
            </a:br>
            <a:r>
              <a:rPr kumimoji="0" lang="pl-PL" altLang="pl-PL" sz="2000" b="0" i="0" u="none" strike="noStrike" cap="none" normalizeH="0" baseline="0" dirty="0">
                <a:ln>
                  <a:noFill/>
                </a:ln>
                <a:effectLst/>
                <a:latin typeface="+mj-lt"/>
              </a:rPr>
              <a:t>relations</a:t>
            </a:r>
          </a:p>
        </p:txBody>
      </p:sp>
      <p:sp>
        <p:nvSpPr>
          <p:cNvPr id="10" name="pole tekstowe 9">
            <a:extLst>
              <a:ext uri="{FF2B5EF4-FFF2-40B4-BE49-F238E27FC236}">
                <a16:creationId xmlns:a16="http://schemas.microsoft.com/office/drawing/2014/main" id="{906E9F89-19D7-7D72-B189-EB45668D8CD3}"/>
              </a:ext>
            </a:extLst>
          </p:cNvPr>
          <p:cNvSpPr txBox="1"/>
          <p:nvPr/>
        </p:nvSpPr>
        <p:spPr>
          <a:xfrm>
            <a:off x="760071" y="3692323"/>
            <a:ext cx="2926466" cy="160043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sz="1400" dirty="0"/>
              <a:t>Odpowiednio </a:t>
            </a:r>
            <a:r>
              <a:rPr lang="pl-PL" sz="1400" b="1" dirty="0"/>
              <a:t>przygotowana narracja </a:t>
            </a:r>
            <a:r>
              <a:rPr lang="pl-PL" sz="1400" dirty="0"/>
              <a:t>medialna pozwoli nam </a:t>
            </a:r>
            <a:br>
              <a:rPr lang="pl-PL" sz="1400" dirty="0"/>
            </a:br>
            <a:r>
              <a:rPr lang="pl-PL" sz="1400" dirty="0"/>
              <a:t>z jednej zabrać głos w dyskusji na temat kondycji branży, z drugiej strony podkreślić znaczenie CMO w łańcuchu biznesowej wartości na tle innych stanowisk C-</a:t>
            </a:r>
            <a:r>
              <a:rPr lang="pl-PL" sz="1400" dirty="0" err="1"/>
              <a:t>suite</a:t>
            </a:r>
            <a:r>
              <a:rPr lang="pl-PL" sz="1400" dirty="0"/>
              <a:t>. </a:t>
            </a:r>
            <a:endParaRPr lang="pl-PL" sz="1600" dirty="0"/>
          </a:p>
        </p:txBody>
      </p:sp>
      <p:sp>
        <p:nvSpPr>
          <p:cNvPr id="11" name="pole tekstowe 10">
            <a:extLst>
              <a:ext uri="{FF2B5EF4-FFF2-40B4-BE49-F238E27FC236}">
                <a16:creationId xmlns:a16="http://schemas.microsoft.com/office/drawing/2014/main" id="{C8970668-A3E5-79B3-0770-485920BBBBBD}"/>
              </a:ext>
            </a:extLst>
          </p:cNvPr>
          <p:cNvSpPr txBox="1"/>
          <p:nvPr/>
        </p:nvSpPr>
        <p:spPr>
          <a:xfrm>
            <a:off x="4695464" y="3673033"/>
            <a:ext cx="3100086" cy="172354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sz="1400" dirty="0"/>
              <a:t>Jednocześnie, opierając </a:t>
            </a:r>
            <a:r>
              <a:rPr lang="pl-PL" sz="1400" b="1" dirty="0"/>
              <a:t>komunikację na danych </a:t>
            </a:r>
            <a:br>
              <a:rPr lang="pl-PL" sz="1400" b="1" dirty="0"/>
            </a:br>
            <a:r>
              <a:rPr lang="pl-PL" sz="1100" i="1" dirty="0"/>
              <a:t>(np. tych pochodzących z Badanie CMO 2024/2025, raportach publikowanych przez WFA oraz efektach pracy grup roboczych)</a:t>
            </a:r>
            <a:r>
              <a:rPr lang="pl-PL" sz="1400" dirty="0"/>
              <a:t> </a:t>
            </a:r>
            <a:br>
              <a:rPr lang="pl-PL" sz="1400" dirty="0"/>
            </a:br>
            <a:r>
              <a:rPr lang="pl-PL" sz="1400" dirty="0"/>
              <a:t>możemy konstruować wątki tematyczne odpowiadające założeniom kampanii. </a:t>
            </a:r>
            <a:endParaRPr lang="pl-PL" sz="1600" dirty="0"/>
          </a:p>
        </p:txBody>
      </p:sp>
      <p:cxnSp>
        <p:nvCxnSpPr>
          <p:cNvPr id="15" name="Łącznik prosty 14">
            <a:extLst>
              <a:ext uri="{FF2B5EF4-FFF2-40B4-BE49-F238E27FC236}">
                <a16:creationId xmlns:a16="http://schemas.microsoft.com/office/drawing/2014/main" id="{27901D6D-7268-2F74-E82F-23BC82E3DBC7}"/>
              </a:ext>
            </a:extLst>
          </p:cNvPr>
          <p:cNvCxnSpPr>
            <a:cxnSpLocks/>
          </p:cNvCxnSpPr>
          <p:nvPr/>
        </p:nvCxnSpPr>
        <p:spPr>
          <a:xfrm flipH="1">
            <a:off x="7971280" y="2460075"/>
            <a:ext cx="9645" cy="4021748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pole tekstowe 16">
            <a:extLst>
              <a:ext uri="{FF2B5EF4-FFF2-40B4-BE49-F238E27FC236}">
                <a16:creationId xmlns:a16="http://schemas.microsoft.com/office/drawing/2014/main" id="{413ABAE3-8C7A-3D54-6B4C-BE84EDC6FF8A}"/>
              </a:ext>
            </a:extLst>
          </p:cNvPr>
          <p:cNvSpPr txBox="1"/>
          <p:nvPr/>
        </p:nvSpPr>
        <p:spPr>
          <a:xfrm>
            <a:off x="759488" y="2294101"/>
            <a:ext cx="4714522" cy="1239154"/>
          </a:xfrm>
          <a:prstGeom prst="rect">
            <a:avLst/>
          </a:prstGeom>
          <a:noFill/>
        </p:spPr>
        <p:txBody>
          <a:bodyPr wrap="square" lIns="0" tIns="45720" rIns="0" bIns="4572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pl-PL" altLang="pl-PL" sz="4800">
                <a:latin typeface="+mj-lt"/>
              </a:rPr>
              <a:t>Narracja</a:t>
            </a:r>
            <a:endParaRPr lang="pl-PL" altLang="pl-PL" sz="4800"/>
          </a:p>
        </p:txBody>
      </p:sp>
      <p:sp>
        <p:nvSpPr>
          <p:cNvPr id="21" name="pole tekstowe 20">
            <a:extLst>
              <a:ext uri="{FF2B5EF4-FFF2-40B4-BE49-F238E27FC236}">
                <a16:creationId xmlns:a16="http://schemas.microsoft.com/office/drawing/2014/main" id="{8071D37C-BDAB-A2E9-AA70-DF11CF40EF8E}"/>
              </a:ext>
            </a:extLst>
          </p:cNvPr>
          <p:cNvSpPr txBox="1"/>
          <p:nvPr/>
        </p:nvSpPr>
        <p:spPr>
          <a:xfrm>
            <a:off x="4772046" y="2274810"/>
            <a:ext cx="4714522" cy="1239154"/>
          </a:xfrm>
          <a:prstGeom prst="rect">
            <a:avLst/>
          </a:prstGeom>
          <a:noFill/>
        </p:spPr>
        <p:txBody>
          <a:bodyPr wrap="square" lIns="0" tIns="45720" rIns="0" bIns="4572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pl-PL" altLang="pl-PL" sz="4800">
                <a:latin typeface="+mj-lt"/>
              </a:rPr>
              <a:t>Dane</a:t>
            </a:r>
            <a:endParaRPr lang="pl-PL" altLang="pl-PL" sz="4800"/>
          </a:p>
        </p:txBody>
      </p:sp>
      <p:sp>
        <p:nvSpPr>
          <p:cNvPr id="22" name="pole tekstowe 21">
            <a:extLst>
              <a:ext uri="{FF2B5EF4-FFF2-40B4-BE49-F238E27FC236}">
                <a16:creationId xmlns:a16="http://schemas.microsoft.com/office/drawing/2014/main" id="{9188045E-C9E4-7AFA-FEE3-2E9BBBE2F7FC}"/>
              </a:ext>
            </a:extLst>
          </p:cNvPr>
          <p:cNvSpPr txBox="1"/>
          <p:nvPr/>
        </p:nvSpPr>
        <p:spPr>
          <a:xfrm>
            <a:off x="8350552" y="2294100"/>
            <a:ext cx="4714522" cy="1239154"/>
          </a:xfrm>
          <a:prstGeom prst="rect">
            <a:avLst/>
          </a:prstGeom>
          <a:noFill/>
        </p:spPr>
        <p:txBody>
          <a:bodyPr wrap="square" lIns="0" tIns="45720" rIns="0" bIns="4572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pl-PL" altLang="pl-PL" sz="4800"/>
              <a:t>Dotarcie</a:t>
            </a:r>
          </a:p>
        </p:txBody>
      </p:sp>
    </p:spTree>
    <p:extLst>
      <p:ext uri="{BB962C8B-B14F-4D97-AF65-F5344CB8AC3E}">
        <p14:creationId xmlns:p14="http://schemas.microsoft.com/office/powerpoint/2010/main" val="4324562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ole tekstowe 5">
            <a:extLst>
              <a:ext uri="{FF2B5EF4-FFF2-40B4-BE49-F238E27FC236}">
                <a16:creationId xmlns:a16="http://schemas.microsoft.com/office/drawing/2014/main" id="{0BACB5A4-D658-3ACC-9806-A0050B325FF3}"/>
              </a:ext>
            </a:extLst>
          </p:cNvPr>
          <p:cNvSpPr txBox="1"/>
          <p:nvPr/>
        </p:nvSpPr>
        <p:spPr>
          <a:xfrm>
            <a:off x="5407913" y="709018"/>
            <a:ext cx="7171125" cy="963096"/>
          </a:xfrm>
          <a:prstGeom prst="rect">
            <a:avLst/>
          </a:prstGeom>
          <a:noFill/>
        </p:spPr>
        <p:txBody>
          <a:bodyPr wrap="square" lIns="0" tIns="45720" rIns="0" bIns="45720" rtlCol="0" anchor="t">
            <a:noAutofit/>
          </a:bodyPr>
          <a:lstStyle/>
          <a:p>
            <a:r>
              <a:rPr lang="pl-PL" sz="1800" kern="100">
                <a:effectLst/>
                <a:ea typeface="Aptos" panose="020B0004020202020204" pitchFamily="34" charset="0"/>
                <a:cs typeface="Times New Roman"/>
              </a:rPr>
              <a:t>Przykładowe </a:t>
            </a:r>
            <a:r>
              <a:rPr lang="pl-PL" sz="1800" b="1" kern="100">
                <a:effectLst/>
                <a:ea typeface="Aptos" panose="020B0004020202020204" pitchFamily="34" charset="0"/>
                <a:cs typeface="Times New Roman"/>
              </a:rPr>
              <a:t>konteksty medialne:</a:t>
            </a:r>
            <a:r>
              <a:rPr lang="pl-PL" b="1" kern="100">
                <a:ea typeface="Aptos" panose="020B0004020202020204" pitchFamily="34" charset="0"/>
                <a:cs typeface="Times New Roman"/>
              </a:rPr>
              <a:t> </a:t>
            </a:r>
            <a:endParaRPr lang="pl-PL" sz="1800" b="1" kern="100">
              <a:effectLst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pl-PL" sz="1600" kern="100"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pl-PL" sz="1600" kern="100">
              <a:highlight>
                <a:srgbClr val="6CE045"/>
              </a:highlight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pl-PL" kern="100"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endParaRPr lang="pl-PL" kern="100"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endParaRPr lang="pl-PL" kern="100"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endParaRPr lang="pl-PL" kern="100"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endParaRPr lang="pl-PL" kern="100"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endParaRPr lang="pl-PL" kern="100">
              <a:cs typeface="Times New Roman" panose="02020603050405020304" pitchFamily="18" charset="0"/>
            </a:endParaRPr>
          </a:p>
          <a:p>
            <a:endParaRPr lang="pl-PL" kern="100"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endParaRPr lang="pl-PL" kern="100"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12" name="Grupa 11">
            <a:extLst>
              <a:ext uri="{FF2B5EF4-FFF2-40B4-BE49-F238E27FC236}">
                <a16:creationId xmlns:a16="http://schemas.microsoft.com/office/drawing/2014/main" id="{8B08835C-BFA8-2AA4-F440-BFFF0252DAFD}"/>
              </a:ext>
            </a:extLst>
          </p:cNvPr>
          <p:cNvGrpSpPr/>
          <p:nvPr/>
        </p:nvGrpSpPr>
        <p:grpSpPr>
          <a:xfrm>
            <a:off x="3539178" y="1679690"/>
            <a:ext cx="1747777" cy="678840"/>
            <a:chOff x="862313" y="4696426"/>
            <a:chExt cx="1747777" cy="1747777"/>
          </a:xfrm>
        </p:grpSpPr>
        <p:cxnSp>
          <p:nvCxnSpPr>
            <p:cNvPr id="13" name="Łącznik prosty 12">
              <a:extLst>
                <a:ext uri="{FF2B5EF4-FFF2-40B4-BE49-F238E27FC236}">
                  <a16:creationId xmlns:a16="http://schemas.microsoft.com/office/drawing/2014/main" id="{66D0612C-A174-1ED7-5BC3-77301162F543}"/>
                </a:ext>
              </a:extLst>
            </p:cNvPr>
            <p:cNvCxnSpPr/>
            <p:nvPr/>
          </p:nvCxnSpPr>
          <p:spPr>
            <a:xfrm>
              <a:off x="1736202" y="4696426"/>
              <a:ext cx="0" cy="1747777"/>
            </a:xfrm>
            <a:prstGeom prst="line">
              <a:avLst/>
            </a:prstGeom>
            <a:ln>
              <a:solidFill>
                <a:srgbClr val="6CE04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Łącznik prosty 13">
              <a:extLst>
                <a:ext uri="{FF2B5EF4-FFF2-40B4-BE49-F238E27FC236}">
                  <a16:creationId xmlns:a16="http://schemas.microsoft.com/office/drawing/2014/main" id="{F89EABC0-D944-37A5-8446-030CF2B9133B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1736202" y="4696426"/>
              <a:ext cx="0" cy="1747777"/>
            </a:xfrm>
            <a:prstGeom prst="line">
              <a:avLst/>
            </a:prstGeom>
            <a:ln>
              <a:solidFill>
                <a:srgbClr val="6CE04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Kwadrat">
            <a:extLst>
              <a:ext uri="{FF2B5EF4-FFF2-40B4-BE49-F238E27FC236}">
                <a16:creationId xmlns:a16="http://schemas.microsoft.com/office/drawing/2014/main" id="{09F37F2F-0C17-EBBB-4C70-C16770DAC544}"/>
              </a:ext>
            </a:extLst>
          </p:cNvPr>
          <p:cNvSpPr/>
          <p:nvPr/>
        </p:nvSpPr>
        <p:spPr>
          <a:xfrm>
            <a:off x="-2167" y="-3740"/>
            <a:ext cx="1938308" cy="1608926"/>
          </a:xfrm>
          <a:prstGeom prst="rect">
            <a:avLst/>
          </a:prstGeom>
          <a:solidFill>
            <a:srgbClr val="6CE045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>
              <a:highlight>
                <a:srgbClr val="FF00B8"/>
              </a:highlight>
            </a:endParaRPr>
          </a:p>
        </p:txBody>
      </p:sp>
      <p:sp>
        <p:nvSpPr>
          <p:cNvPr id="9" name="pole tekstowe 8">
            <a:extLst>
              <a:ext uri="{FF2B5EF4-FFF2-40B4-BE49-F238E27FC236}">
                <a16:creationId xmlns:a16="http://schemas.microsoft.com/office/drawing/2014/main" id="{E58BA5ED-4C06-AE11-755C-3F99A2AE03DF}"/>
              </a:ext>
            </a:extLst>
          </p:cNvPr>
          <p:cNvSpPr txBox="1"/>
          <p:nvPr/>
        </p:nvSpPr>
        <p:spPr>
          <a:xfrm>
            <a:off x="256069" y="517448"/>
            <a:ext cx="1570331" cy="517047"/>
          </a:xfrm>
          <a:prstGeom prst="rect">
            <a:avLst/>
          </a:prstGeom>
          <a:noFill/>
        </p:spPr>
        <p:txBody>
          <a:bodyPr wrap="square" lIns="0" tIns="45720" rIns="0" bIns="45720" rtlCol="0" anchor="t">
            <a:noAutofit/>
          </a:bodyPr>
          <a:lstStyle/>
          <a:p>
            <a:pPr eaLnBrk="0" fontAlgn="base" hangingPunct="0">
              <a:spcAft>
                <a:spcPts val="600"/>
              </a:spcAft>
            </a:pPr>
            <a:r>
              <a:rPr kumimoji="0" lang="pl-PL" altLang="pl-PL" sz="2000" b="0" i="0" u="none" strike="noStrike" cap="none" normalizeH="0" baseline="0">
                <a:ln>
                  <a:noFill/>
                </a:ln>
                <a:effectLst/>
                <a:latin typeface="+mj-lt"/>
              </a:rPr>
              <a:t>Media </a:t>
            </a:r>
            <a:br>
              <a:rPr lang="pl-PL" altLang="pl-PL" sz="2000">
                <a:latin typeface="+mj-lt"/>
              </a:rPr>
            </a:br>
            <a:r>
              <a:rPr kumimoji="0" lang="pl-PL" altLang="pl-PL" sz="2000" b="0" i="0" u="none" strike="noStrike" cap="none" normalizeH="0" baseline="0">
                <a:ln>
                  <a:noFill/>
                </a:ln>
                <a:effectLst/>
                <a:latin typeface="+mj-lt"/>
              </a:rPr>
              <a:t>relations</a:t>
            </a:r>
          </a:p>
        </p:txBody>
      </p:sp>
      <p:sp>
        <p:nvSpPr>
          <p:cNvPr id="10" name="pole tekstowe 9">
            <a:extLst>
              <a:ext uri="{FF2B5EF4-FFF2-40B4-BE49-F238E27FC236}">
                <a16:creationId xmlns:a16="http://schemas.microsoft.com/office/drawing/2014/main" id="{D8F96C8C-4947-88D7-4CB5-113402A28F08}"/>
              </a:ext>
            </a:extLst>
          </p:cNvPr>
          <p:cNvSpPr txBox="1"/>
          <p:nvPr/>
        </p:nvSpPr>
        <p:spPr>
          <a:xfrm>
            <a:off x="3764071" y="1613769"/>
            <a:ext cx="2743200" cy="212365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sz="2400" b="1">
                <a:cs typeface="Arial"/>
              </a:rPr>
              <a:t>Kondycja branży marketingu</a:t>
            </a:r>
            <a:r>
              <a:rPr lang="pl-PL" sz="1600">
                <a:cs typeface="Arial"/>
              </a:rPr>
              <a:t> </a:t>
            </a:r>
            <a:endParaRPr lang="pl-PL">
              <a:cs typeface="Arial"/>
            </a:endParaRPr>
          </a:p>
          <a:p>
            <a:r>
              <a:rPr lang="pl-PL" sz="1400">
                <a:cs typeface="Arial"/>
              </a:rPr>
              <a:t>w drugiej połowie 2024 roku, wzrost wydatków, współpraca </a:t>
            </a:r>
            <a:br>
              <a:rPr lang="pl-PL" sz="1400">
                <a:cs typeface="Arial"/>
              </a:rPr>
            </a:br>
            <a:r>
              <a:rPr lang="pl-PL" sz="1400">
                <a:cs typeface="Arial"/>
              </a:rPr>
              <a:t>z agencjami, etc.:</a:t>
            </a:r>
            <a:r>
              <a:rPr lang="en-US" sz="1400">
                <a:cs typeface="Arial"/>
              </a:rPr>
              <a:t>​ </a:t>
            </a:r>
            <a:r>
              <a:rPr lang="pl-PL" sz="1400">
                <a:cs typeface="Arial"/>
              </a:rPr>
              <a:t>artykuł wsparty felietonem na LinkedIn: złoty środek optymalizacji wydatków na marketing;</a:t>
            </a:r>
            <a:r>
              <a:rPr lang="en-US" sz="1400">
                <a:cs typeface="Arial"/>
              </a:rPr>
              <a:t>​</a:t>
            </a:r>
            <a:endParaRPr lang="pl-PL" sz="1400">
              <a:cs typeface="Arial"/>
            </a:endParaRPr>
          </a:p>
        </p:txBody>
      </p:sp>
      <p:sp>
        <p:nvSpPr>
          <p:cNvPr id="11" name="pole tekstowe 10">
            <a:extLst>
              <a:ext uri="{FF2B5EF4-FFF2-40B4-BE49-F238E27FC236}">
                <a16:creationId xmlns:a16="http://schemas.microsoft.com/office/drawing/2014/main" id="{BD392318-12BD-D430-C00A-A6ABE53691EB}"/>
              </a:ext>
            </a:extLst>
          </p:cNvPr>
          <p:cNvSpPr txBox="1"/>
          <p:nvPr/>
        </p:nvSpPr>
        <p:spPr>
          <a:xfrm>
            <a:off x="3764071" y="4045906"/>
            <a:ext cx="2743200" cy="212365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sz="2400" b="1"/>
              <a:t>Algorytmy czy ludzie </a:t>
            </a:r>
          </a:p>
          <a:p>
            <a:r>
              <a:rPr lang="pl-PL" sz="1400"/>
              <a:t>- innowacje w marketingu </a:t>
            </a:r>
            <a:br>
              <a:rPr lang="pl-PL" sz="1400"/>
            </a:br>
            <a:r>
              <a:rPr lang="pl-PL" sz="1400"/>
              <a:t>oraz przywództwo i zarządzanie personelem najważniejszymi obszarami 2024/2025 roku (tekst w świetle dyskusji </a:t>
            </a:r>
            <a:br>
              <a:rPr lang="pl-PL" sz="1400"/>
            </a:br>
            <a:r>
              <a:rPr lang="pl-PL" sz="1400"/>
              <a:t>dot. AI </a:t>
            </a:r>
            <a:r>
              <a:rPr lang="pl-PL" sz="1400" err="1"/>
              <a:t>Act</a:t>
            </a:r>
            <a:r>
              <a:rPr lang="pl-PL" sz="1400"/>
              <a:t> i kwestii kontroli</a:t>
            </a:r>
          </a:p>
        </p:txBody>
      </p:sp>
      <p:sp>
        <p:nvSpPr>
          <p:cNvPr id="15" name="pole tekstowe 14">
            <a:extLst>
              <a:ext uri="{FF2B5EF4-FFF2-40B4-BE49-F238E27FC236}">
                <a16:creationId xmlns:a16="http://schemas.microsoft.com/office/drawing/2014/main" id="{B8FE1E4F-AA49-B897-D11C-4CAE6E793B25}"/>
              </a:ext>
            </a:extLst>
          </p:cNvPr>
          <p:cNvSpPr txBox="1"/>
          <p:nvPr/>
        </p:nvSpPr>
        <p:spPr>
          <a:xfrm>
            <a:off x="8002045" y="4108536"/>
            <a:ext cx="2889336" cy="249299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sz="2400" b="1" dirty="0">
                <a:cs typeface="Arial"/>
              </a:rPr>
              <a:t>Ramy odpowiedzialnego marketingu</a:t>
            </a:r>
            <a:r>
              <a:rPr lang="en-US" sz="2400" b="1" dirty="0">
                <a:cs typeface="Arial"/>
              </a:rPr>
              <a:t>​</a:t>
            </a:r>
            <a:br>
              <a:rPr lang="en-US" sz="2400" b="1" dirty="0">
                <a:cs typeface="Arial"/>
              </a:rPr>
            </a:br>
            <a:r>
              <a:rPr lang="pl-PL" sz="1400" dirty="0">
                <a:cs typeface="Arial"/>
              </a:rPr>
              <a:t>artykuł bazujący na danych WFA (badanie z 2023 roku) zaktualizowany o ekspertyzę z lokalnego rynku i wypowiedzi osób przedstawicielskich z innych organizacji.</a:t>
            </a:r>
            <a:endParaRPr lang="pl-PL" sz="1400" b="1" dirty="0">
              <a:cs typeface="Arial"/>
            </a:endParaRPr>
          </a:p>
        </p:txBody>
      </p:sp>
      <p:sp>
        <p:nvSpPr>
          <p:cNvPr id="16" name="pole tekstowe 15">
            <a:extLst>
              <a:ext uri="{FF2B5EF4-FFF2-40B4-BE49-F238E27FC236}">
                <a16:creationId xmlns:a16="http://schemas.microsoft.com/office/drawing/2014/main" id="{4947E52F-CD8D-3603-9C09-754D77110084}"/>
              </a:ext>
            </a:extLst>
          </p:cNvPr>
          <p:cNvSpPr txBox="1"/>
          <p:nvPr/>
        </p:nvSpPr>
        <p:spPr>
          <a:xfrm>
            <a:off x="8002044" y="1613769"/>
            <a:ext cx="2743200" cy="190821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sz="2400" b="1"/>
              <a:t>Przychodzi </a:t>
            </a:r>
            <a:br>
              <a:rPr lang="pl-PL" sz="2400" b="1"/>
            </a:br>
            <a:r>
              <a:rPr lang="pl-PL" sz="2400" b="1"/>
              <a:t>CMO do CFO</a:t>
            </a:r>
            <a:r>
              <a:rPr lang="pl-PL" sz="1600"/>
              <a:t> </a:t>
            </a:r>
            <a:endParaRPr lang="pl-PL"/>
          </a:p>
          <a:p>
            <a:r>
              <a:rPr lang="pl-PL" sz="1400"/>
              <a:t>– felieton z wynikami badania CMO poświęcony kwestiom optymalizacji wydatków w świetle realizacji celów biznesowych / wizerunkowych.</a:t>
            </a:r>
          </a:p>
        </p:txBody>
      </p:sp>
      <p:grpSp>
        <p:nvGrpSpPr>
          <p:cNvPr id="17" name="Grupa 16">
            <a:extLst>
              <a:ext uri="{FF2B5EF4-FFF2-40B4-BE49-F238E27FC236}">
                <a16:creationId xmlns:a16="http://schemas.microsoft.com/office/drawing/2014/main" id="{67421A69-D443-FF0C-102C-C8AA11E57211}"/>
              </a:ext>
            </a:extLst>
          </p:cNvPr>
          <p:cNvGrpSpPr/>
          <p:nvPr/>
        </p:nvGrpSpPr>
        <p:grpSpPr>
          <a:xfrm>
            <a:off x="3532125" y="3736047"/>
            <a:ext cx="1747777" cy="699717"/>
            <a:chOff x="862313" y="4696426"/>
            <a:chExt cx="1747777" cy="1747777"/>
          </a:xfrm>
        </p:grpSpPr>
        <p:cxnSp>
          <p:nvCxnSpPr>
            <p:cNvPr id="19" name="Łącznik prosty 18">
              <a:extLst>
                <a:ext uri="{FF2B5EF4-FFF2-40B4-BE49-F238E27FC236}">
                  <a16:creationId xmlns:a16="http://schemas.microsoft.com/office/drawing/2014/main" id="{276A70B6-3C6F-88BB-DDFE-E20D17B891FC}"/>
                </a:ext>
              </a:extLst>
            </p:cNvPr>
            <p:cNvCxnSpPr>
              <a:cxnSpLocks/>
            </p:cNvCxnSpPr>
            <p:nvPr/>
          </p:nvCxnSpPr>
          <p:spPr>
            <a:xfrm>
              <a:off x="1736202" y="4696426"/>
              <a:ext cx="0" cy="1747777"/>
            </a:xfrm>
            <a:prstGeom prst="line">
              <a:avLst/>
            </a:prstGeom>
            <a:ln>
              <a:solidFill>
                <a:srgbClr val="6CE04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Łącznik prosty 20">
              <a:extLst>
                <a:ext uri="{FF2B5EF4-FFF2-40B4-BE49-F238E27FC236}">
                  <a16:creationId xmlns:a16="http://schemas.microsoft.com/office/drawing/2014/main" id="{D6AC522D-E6EE-E1AD-8548-1D08FBBBF51D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1736202" y="4696426"/>
              <a:ext cx="0" cy="1747777"/>
            </a:xfrm>
            <a:prstGeom prst="line">
              <a:avLst/>
            </a:prstGeom>
            <a:ln>
              <a:solidFill>
                <a:srgbClr val="6CE04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" name="Grupa 23">
            <a:extLst>
              <a:ext uri="{FF2B5EF4-FFF2-40B4-BE49-F238E27FC236}">
                <a16:creationId xmlns:a16="http://schemas.microsoft.com/office/drawing/2014/main" id="{4BA34335-7B2B-2CE6-0BFA-4FE6B7647D1F}"/>
              </a:ext>
            </a:extLst>
          </p:cNvPr>
          <p:cNvGrpSpPr/>
          <p:nvPr/>
        </p:nvGrpSpPr>
        <p:grpSpPr>
          <a:xfrm>
            <a:off x="7571112" y="1669251"/>
            <a:ext cx="1747777" cy="699717"/>
            <a:chOff x="862313" y="4696426"/>
            <a:chExt cx="1747777" cy="1747777"/>
          </a:xfrm>
        </p:grpSpPr>
        <p:cxnSp>
          <p:nvCxnSpPr>
            <p:cNvPr id="25" name="Łącznik prosty 24">
              <a:extLst>
                <a:ext uri="{FF2B5EF4-FFF2-40B4-BE49-F238E27FC236}">
                  <a16:creationId xmlns:a16="http://schemas.microsoft.com/office/drawing/2014/main" id="{F06A5DA1-7738-F9DF-66BD-664C24F36624}"/>
                </a:ext>
              </a:extLst>
            </p:cNvPr>
            <p:cNvCxnSpPr>
              <a:cxnSpLocks/>
            </p:cNvCxnSpPr>
            <p:nvPr/>
          </p:nvCxnSpPr>
          <p:spPr>
            <a:xfrm>
              <a:off x="1736202" y="4696426"/>
              <a:ext cx="0" cy="1747777"/>
            </a:xfrm>
            <a:prstGeom prst="line">
              <a:avLst/>
            </a:prstGeom>
            <a:ln>
              <a:solidFill>
                <a:srgbClr val="6CE04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Łącznik prosty 25">
              <a:extLst>
                <a:ext uri="{FF2B5EF4-FFF2-40B4-BE49-F238E27FC236}">
                  <a16:creationId xmlns:a16="http://schemas.microsoft.com/office/drawing/2014/main" id="{54477CD1-5B2B-9C3E-43A1-E81CE27E79B1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1736202" y="4696426"/>
              <a:ext cx="0" cy="1747777"/>
            </a:xfrm>
            <a:prstGeom prst="line">
              <a:avLst/>
            </a:prstGeom>
            <a:ln>
              <a:solidFill>
                <a:srgbClr val="6CE04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" name="Grupa 26">
            <a:extLst>
              <a:ext uri="{FF2B5EF4-FFF2-40B4-BE49-F238E27FC236}">
                <a16:creationId xmlns:a16="http://schemas.microsoft.com/office/drawing/2014/main" id="{FEFA8CFD-165E-133C-8340-9C7FC131713B}"/>
              </a:ext>
            </a:extLst>
          </p:cNvPr>
          <p:cNvGrpSpPr/>
          <p:nvPr/>
        </p:nvGrpSpPr>
        <p:grpSpPr>
          <a:xfrm>
            <a:off x="7571112" y="4111827"/>
            <a:ext cx="1747777" cy="699717"/>
            <a:chOff x="862313" y="4696426"/>
            <a:chExt cx="1747777" cy="1747777"/>
          </a:xfrm>
        </p:grpSpPr>
        <p:cxnSp>
          <p:nvCxnSpPr>
            <p:cNvPr id="28" name="Łącznik prosty 27">
              <a:extLst>
                <a:ext uri="{FF2B5EF4-FFF2-40B4-BE49-F238E27FC236}">
                  <a16:creationId xmlns:a16="http://schemas.microsoft.com/office/drawing/2014/main" id="{A0E213F8-D938-5E6A-8776-46528C71E22F}"/>
                </a:ext>
              </a:extLst>
            </p:cNvPr>
            <p:cNvCxnSpPr>
              <a:cxnSpLocks/>
            </p:cNvCxnSpPr>
            <p:nvPr/>
          </p:nvCxnSpPr>
          <p:spPr>
            <a:xfrm>
              <a:off x="1736202" y="4696426"/>
              <a:ext cx="0" cy="1747777"/>
            </a:xfrm>
            <a:prstGeom prst="line">
              <a:avLst/>
            </a:prstGeom>
            <a:ln>
              <a:solidFill>
                <a:srgbClr val="6CE04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Łącznik prosty 28">
              <a:extLst>
                <a:ext uri="{FF2B5EF4-FFF2-40B4-BE49-F238E27FC236}">
                  <a16:creationId xmlns:a16="http://schemas.microsoft.com/office/drawing/2014/main" id="{079C4615-716C-C9A4-5E15-6F538FE51AE8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1736202" y="4696426"/>
              <a:ext cx="0" cy="1747777"/>
            </a:xfrm>
            <a:prstGeom prst="line">
              <a:avLst/>
            </a:prstGeom>
            <a:ln>
              <a:solidFill>
                <a:srgbClr val="6CE04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2899898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ole tekstowe 5">
            <a:extLst>
              <a:ext uri="{FF2B5EF4-FFF2-40B4-BE49-F238E27FC236}">
                <a16:creationId xmlns:a16="http://schemas.microsoft.com/office/drawing/2014/main" id="{0BACB5A4-D658-3ACC-9806-A0050B325FF3}"/>
              </a:ext>
            </a:extLst>
          </p:cNvPr>
          <p:cNvSpPr txBox="1"/>
          <p:nvPr/>
        </p:nvSpPr>
        <p:spPr>
          <a:xfrm>
            <a:off x="3320240" y="1032607"/>
            <a:ext cx="7515590" cy="963096"/>
          </a:xfrm>
          <a:prstGeom prst="rect">
            <a:avLst/>
          </a:prstGeom>
          <a:noFill/>
        </p:spPr>
        <p:txBody>
          <a:bodyPr wrap="square" lIns="0" tIns="45720" rIns="0" bIns="45720" rtlCol="0" anchor="t">
            <a:noAutofit/>
          </a:bodyPr>
          <a:lstStyle/>
          <a:p>
            <a:endParaRPr lang="pl-PL" kern="100">
              <a:effectLst/>
              <a:highlight>
                <a:srgbClr val="6CE045"/>
              </a:highlight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endParaRPr lang="pl-PL" sz="1400" kern="100"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r>
              <a:rPr lang="pl-PL" sz="1400" kern="100">
                <a:effectLst/>
                <a:ea typeface="Aptos" panose="020B0004020202020204" pitchFamily="34" charset="0"/>
                <a:cs typeface="Times New Roman"/>
              </a:rPr>
              <a:t>W ramach strategii komunikacji badania "CMO 2024/2025" kluczowym elementem będzie wieloetapowe udostępnianie informacji, aby stopniowo podejmować kolejne zagadnienia, wspierając je wnioskami z raportu i wypowiedziami przedstawicieli organizacji.</a:t>
            </a:r>
            <a:r>
              <a:rPr lang="pl-PL" sz="1400" kern="100">
                <a:ea typeface="Aptos" panose="020B0004020202020204" pitchFamily="34" charset="0"/>
                <a:cs typeface="Times New Roman"/>
              </a:rPr>
              <a:t> </a:t>
            </a:r>
          </a:p>
          <a:p>
            <a:endParaRPr lang="pl-PL" sz="1400" kern="100"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r>
              <a:rPr lang="pl-PL" sz="1400" kern="100">
                <a:effectLst/>
                <a:ea typeface="Aptos" panose="020B0004020202020204" pitchFamily="34" charset="0"/>
                <a:cs typeface="Times New Roman"/>
              </a:rPr>
              <a:t>Działanie to pozwoli nam również na maksymalne wykorzystanie dostępnych informacji </a:t>
            </a:r>
            <a:br>
              <a:rPr lang="pl-PL" sz="1400" kern="100">
                <a:ea typeface="Aptos" panose="020B0004020202020204" pitchFamily="34" charset="0"/>
                <a:cs typeface="Times New Roman"/>
              </a:rPr>
            </a:br>
            <a:r>
              <a:rPr lang="pl-PL" sz="1400" kern="100">
                <a:effectLst/>
                <a:ea typeface="Aptos" panose="020B0004020202020204" pitchFamily="34" charset="0"/>
                <a:cs typeface="Times New Roman"/>
              </a:rPr>
              <a:t>z wydłużeniem w czasie cyklu życia samego badania.</a:t>
            </a:r>
            <a:r>
              <a:rPr lang="pl-PL" sz="1400" kern="100">
                <a:ea typeface="Aptos" panose="020B0004020202020204" pitchFamily="34" charset="0"/>
                <a:cs typeface="Times New Roman"/>
              </a:rPr>
              <a:t> </a:t>
            </a:r>
            <a:endParaRPr lang="pl-PL" sz="1400" kern="100">
              <a:effectLst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endParaRPr lang="pl-PL" sz="1400" kern="100">
              <a:effectLst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r>
              <a:rPr lang="pl-PL" sz="1400" kern="100">
                <a:effectLst/>
                <a:ea typeface="Aptos" panose="020B0004020202020204" pitchFamily="34" charset="0"/>
                <a:cs typeface="Times New Roman"/>
              </a:rPr>
              <a:t>Kolejne kroki:</a:t>
            </a:r>
            <a:r>
              <a:rPr lang="pl-PL" sz="1400" kern="100">
                <a:ea typeface="Aptos" panose="020B0004020202020204" pitchFamily="34" charset="0"/>
                <a:cs typeface="Times New Roman"/>
              </a:rPr>
              <a:t> </a:t>
            </a:r>
            <a:endParaRPr lang="pl-PL" sz="1400" kern="100">
              <a:effectLst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endParaRPr lang="pl-PL" sz="1400" kern="100">
              <a:effectLst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lvl="0"/>
            <a:endParaRPr lang="pl-PL" sz="1400" kern="100">
              <a:effectLst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lvl="0"/>
            <a:endParaRPr lang="pl-PL" sz="1400" kern="100"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endParaRPr lang="pl-PL" sz="1400" kern="100">
              <a:effectLst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endParaRPr lang="pl-PL" sz="1400" kern="100">
              <a:effectLst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Kwadrat">
            <a:extLst>
              <a:ext uri="{FF2B5EF4-FFF2-40B4-BE49-F238E27FC236}">
                <a16:creationId xmlns:a16="http://schemas.microsoft.com/office/drawing/2014/main" id="{F9C02189-85FD-B4BD-BDD6-75D084EAFA10}"/>
              </a:ext>
            </a:extLst>
          </p:cNvPr>
          <p:cNvSpPr/>
          <p:nvPr/>
        </p:nvSpPr>
        <p:spPr>
          <a:xfrm>
            <a:off x="-2167" y="-3740"/>
            <a:ext cx="1938308" cy="1608926"/>
          </a:xfrm>
          <a:prstGeom prst="rect">
            <a:avLst/>
          </a:prstGeom>
          <a:solidFill>
            <a:srgbClr val="6CE045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>
              <a:highlight>
                <a:srgbClr val="FF00B8"/>
              </a:highlight>
            </a:endParaRPr>
          </a:p>
        </p:txBody>
      </p:sp>
      <p:sp>
        <p:nvSpPr>
          <p:cNvPr id="9" name="pole tekstowe 8">
            <a:extLst>
              <a:ext uri="{FF2B5EF4-FFF2-40B4-BE49-F238E27FC236}">
                <a16:creationId xmlns:a16="http://schemas.microsoft.com/office/drawing/2014/main" id="{9EDB9952-B88C-D57E-963E-A5E501ACE437}"/>
              </a:ext>
            </a:extLst>
          </p:cNvPr>
          <p:cNvSpPr txBox="1"/>
          <p:nvPr/>
        </p:nvSpPr>
        <p:spPr>
          <a:xfrm>
            <a:off x="256069" y="517448"/>
            <a:ext cx="1570331" cy="517047"/>
          </a:xfrm>
          <a:prstGeom prst="rect">
            <a:avLst/>
          </a:prstGeom>
          <a:noFill/>
        </p:spPr>
        <p:txBody>
          <a:bodyPr wrap="square" lIns="0" tIns="45720" rIns="0" bIns="45720" rtlCol="0" anchor="t">
            <a:noAutofit/>
          </a:bodyPr>
          <a:lstStyle/>
          <a:p>
            <a:pPr eaLnBrk="0" fontAlgn="base" hangingPunct="0">
              <a:spcAft>
                <a:spcPts val="600"/>
              </a:spcAft>
            </a:pPr>
            <a:r>
              <a:rPr kumimoji="0" lang="pl-PL" altLang="pl-PL" sz="2000" b="0" i="0" u="none" strike="noStrike" cap="none" normalizeH="0" baseline="0">
                <a:ln>
                  <a:noFill/>
                </a:ln>
                <a:effectLst/>
                <a:latin typeface="+mj-lt"/>
              </a:rPr>
              <a:t>Media </a:t>
            </a:r>
            <a:br>
              <a:rPr lang="pl-PL" altLang="pl-PL" sz="2000">
                <a:latin typeface="+mj-lt"/>
              </a:rPr>
            </a:br>
            <a:r>
              <a:rPr kumimoji="0" lang="pl-PL" altLang="pl-PL" sz="2000" b="0" i="0" u="none" strike="noStrike" cap="none" normalizeH="0" baseline="0">
                <a:ln>
                  <a:noFill/>
                </a:ln>
                <a:effectLst/>
                <a:latin typeface="+mj-lt"/>
              </a:rPr>
              <a:t>relations</a:t>
            </a:r>
          </a:p>
        </p:txBody>
      </p:sp>
      <p:sp>
        <p:nvSpPr>
          <p:cNvPr id="10" name="pole tekstowe 9">
            <a:extLst>
              <a:ext uri="{FF2B5EF4-FFF2-40B4-BE49-F238E27FC236}">
                <a16:creationId xmlns:a16="http://schemas.microsoft.com/office/drawing/2014/main" id="{577632D5-2099-3CBC-E427-B739F4DCE630}"/>
              </a:ext>
            </a:extLst>
          </p:cNvPr>
          <p:cNvSpPr txBox="1"/>
          <p:nvPr/>
        </p:nvSpPr>
        <p:spPr>
          <a:xfrm>
            <a:off x="4275551" y="768262"/>
            <a:ext cx="6052158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/>
              <a:t>Komunikacja wokół badania CMO 2024/2025</a:t>
            </a:r>
          </a:p>
        </p:txBody>
      </p:sp>
      <p:sp>
        <p:nvSpPr>
          <p:cNvPr id="11" name="pole tekstowe 10">
            <a:extLst>
              <a:ext uri="{FF2B5EF4-FFF2-40B4-BE49-F238E27FC236}">
                <a16:creationId xmlns:a16="http://schemas.microsoft.com/office/drawing/2014/main" id="{34722583-2EE4-4D81-D8B6-F468121DCA0B}"/>
              </a:ext>
            </a:extLst>
          </p:cNvPr>
          <p:cNvSpPr txBox="1"/>
          <p:nvPr/>
        </p:nvSpPr>
        <p:spPr>
          <a:xfrm>
            <a:off x="3221276" y="3544866"/>
            <a:ext cx="2743200" cy="255454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sz="2800" b="1"/>
              <a:t>I</a:t>
            </a:r>
            <a:endParaRPr lang="pl-PL" sz="2800"/>
          </a:p>
          <a:p>
            <a:r>
              <a:rPr lang="pl-PL" b="1">
                <a:solidFill>
                  <a:srgbClr val="6CE045"/>
                </a:solidFill>
              </a:rPr>
              <a:t>kompleksowa informacja prasowa</a:t>
            </a:r>
            <a:r>
              <a:rPr lang="pl-PL" b="1"/>
              <a:t> </a:t>
            </a:r>
            <a:endParaRPr lang="pl-PL"/>
          </a:p>
          <a:p>
            <a:br>
              <a:rPr lang="pl-PL" sz="1200"/>
            </a:br>
            <a:r>
              <a:rPr lang="pl-PL" sz="1200"/>
              <a:t>która przedstawi ogólne założenia </a:t>
            </a:r>
            <a:br>
              <a:rPr lang="pl-PL" sz="1200"/>
            </a:br>
            <a:r>
              <a:rPr lang="pl-PL" sz="1200"/>
              <a:t>i najważniejsze wnioski z badania. Informacja ta trafi do szerokiego grona mediów branżowych i ogólnokrajowych, zapewniając szerokie zasięgi i pierwsze zainteresowanie tematem.</a:t>
            </a:r>
          </a:p>
        </p:txBody>
      </p:sp>
      <p:sp>
        <p:nvSpPr>
          <p:cNvPr id="15" name="pole tekstowe 14">
            <a:extLst>
              <a:ext uri="{FF2B5EF4-FFF2-40B4-BE49-F238E27FC236}">
                <a16:creationId xmlns:a16="http://schemas.microsoft.com/office/drawing/2014/main" id="{BA8CD93D-D720-1A70-0DDC-B9AE3803921A}"/>
              </a:ext>
            </a:extLst>
          </p:cNvPr>
          <p:cNvSpPr txBox="1"/>
          <p:nvPr/>
        </p:nvSpPr>
        <p:spPr>
          <a:xfrm>
            <a:off x="6812072" y="3544866"/>
            <a:ext cx="3515637" cy="295465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sz="2800" b="1"/>
              <a:t>II</a:t>
            </a:r>
            <a:br>
              <a:rPr lang="pl-PL" b="1"/>
            </a:br>
            <a:r>
              <a:rPr lang="pl-PL" b="1">
                <a:solidFill>
                  <a:srgbClr val="6CE045"/>
                </a:solidFill>
              </a:rPr>
              <a:t>cykliczne publikacje </a:t>
            </a:r>
            <a:br>
              <a:rPr lang="pl-PL" b="1">
                <a:solidFill>
                  <a:srgbClr val="6CE045"/>
                </a:solidFill>
              </a:rPr>
            </a:br>
            <a:r>
              <a:rPr lang="pl-PL" b="1">
                <a:solidFill>
                  <a:srgbClr val="6CE045"/>
                </a:solidFill>
              </a:rPr>
              <a:t>artykułów</a:t>
            </a:r>
            <a:br>
              <a:rPr lang="pl-PL" sz="1400"/>
            </a:br>
            <a:br>
              <a:rPr lang="pl-PL" sz="1400"/>
            </a:br>
            <a:r>
              <a:rPr lang="pl-PL" sz="1200"/>
              <a:t>które będą pogłębiać konkretne aspekty badania, przedstawiając szczegółowe dane i wnioski dotyczące różnych obszarów działalności CMO </a:t>
            </a:r>
            <a:br>
              <a:rPr lang="pl-PL" sz="1200"/>
            </a:br>
            <a:r>
              <a:rPr lang="pl-PL" sz="1200"/>
              <a:t>i wiążących się z tym wyzwań. </a:t>
            </a:r>
            <a:r>
              <a:rPr lang="pl-PL" sz="1200">
                <a:ea typeface="+mn-lt"/>
                <a:cs typeface="+mn-lt"/>
              </a:rPr>
              <a:t>Każda odsłona będzie skupiać się na innym zagadnieniu. Dodatkowo jako potencjalne osoby komentujące, możemy zapraszać osoby spoza organizacji, wykorzystując przy tym ich zasięgi </a:t>
            </a:r>
            <a:br>
              <a:rPr lang="pl-PL" sz="1200">
                <a:ea typeface="+mn-lt"/>
                <a:cs typeface="+mn-lt"/>
              </a:rPr>
            </a:br>
            <a:r>
              <a:rPr lang="pl-PL" sz="1200">
                <a:ea typeface="+mn-lt"/>
                <a:cs typeface="+mn-lt"/>
              </a:rPr>
              <a:t>(np. podczas dzielenia się treściami na LinkedIn). </a:t>
            </a:r>
            <a:endParaRPr lang="pl-PL" sz="1200"/>
          </a:p>
        </p:txBody>
      </p:sp>
      <p:cxnSp>
        <p:nvCxnSpPr>
          <p:cNvPr id="22" name="Łącznik prosty 21">
            <a:extLst>
              <a:ext uri="{FF2B5EF4-FFF2-40B4-BE49-F238E27FC236}">
                <a16:creationId xmlns:a16="http://schemas.microsoft.com/office/drawing/2014/main" id="{7CE98E6F-CC72-C99A-CBDF-775387196451}"/>
              </a:ext>
            </a:extLst>
          </p:cNvPr>
          <p:cNvCxnSpPr>
            <a:cxnSpLocks/>
          </p:cNvCxnSpPr>
          <p:nvPr/>
        </p:nvCxnSpPr>
        <p:spPr>
          <a:xfrm flipH="1">
            <a:off x="6144568" y="3430842"/>
            <a:ext cx="9645" cy="4021748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782847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wadrat">
            <a:extLst>
              <a:ext uri="{FF2B5EF4-FFF2-40B4-BE49-F238E27FC236}">
                <a16:creationId xmlns:a16="http://schemas.microsoft.com/office/drawing/2014/main" id="{0EF0B35E-B959-49E7-56D5-2953E9DBADD2}"/>
              </a:ext>
            </a:extLst>
          </p:cNvPr>
          <p:cNvSpPr/>
          <p:nvPr/>
        </p:nvSpPr>
        <p:spPr>
          <a:xfrm>
            <a:off x="0" y="0"/>
            <a:ext cx="1777998" cy="1595120"/>
          </a:xfrm>
          <a:prstGeom prst="rect">
            <a:avLst/>
          </a:prstGeom>
          <a:solidFill>
            <a:srgbClr val="00B2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3B79F16F-46DB-FF14-21B5-E749589C1B40}"/>
              </a:ext>
            </a:extLst>
          </p:cNvPr>
          <p:cNvSpPr txBox="1"/>
          <p:nvPr/>
        </p:nvSpPr>
        <p:spPr>
          <a:xfrm>
            <a:off x="178641" y="355341"/>
            <a:ext cx="1841728" cy="2721400"/>
          </a:xfrm>
          <a:prstGeom prst="rect">
            <a:avLst/>
          </a:prstGeom>
          <a:noFill/>
        </p:spPr>
        <p:txBody>
          <a:bodyPr wrap="square" lIns="0" tIns="45720" rIns="0" bIns="4572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pl-PL" altLang="pl-PL" sz="2400">
                <a:latin typeface="+mj-lt"/>
              </a:rPr>
              <a:t>Influencer relations</a:t>
            </a:r>
            <a:endParaRPr lang="pl-PL" sz="1400"/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0BACB5A4-D658-3ACC-9806-A0050B325FF3}"/>
              </a:ext>
            </a:extLst>
          </p:cNvPr>
          <p:cNvSpPr txBox="1"/>
          <p:nvPr/>
        </p:nvSpPr>
        <p:spPr>
          <a:xfrm>
            <a:off x="3508132" y="2038659"/>
            <a:ext cx="5678813" cy="941010"/>
          </a:xfrm>
          <a:prstGeom prst="rect">
            <a:avLst/>
          </a:prstGeom>
          <a:noFill/>
        </p:spPr>
        <p:txBody>
          <a:bodyPr wrap="square" lIns="0" tIns="45720" rIns="0" bIns="45720" rtlCol="0" anchor="t">
            <a:noAutofit/>
          </a:bodyPr>
          <a:lstStyle/>
          <a:p>
            <a:r>
              <a:rPr lang="pl-PL" sz="1400" dirty="0">
                <a:ea typeface="+mn-lt"/>
                <a:cs typeface="+mn-lt"/>
              </a:rPr>
              <a:t>Nawiązanie współpracy z</a:t>
            </a:r>
            <a:r>
              <a:rPr lang="pl-PL" sz="1600" dirty="0">
                <a:ea typeface="+mn-lt"/>
                <a:cs typeface="+mn-lt"/>
              </a:rPr>
              <a:t> </a:t>
            </a:r>
            <a:r>
              <a:rPr lang="pl-PL" b="1" dirty="0">
                <a:solidFill>
                  <a:srgbClr val="00B2FF"/>
                </a:solidFill>
                <a:ea typeface="+mn-lt"/>
                <a:cs typeface="+mn-lt"/>
              </a:rPr>
              <a:t>liderem branży marketingowej</a:t>
            </a:r>
            <a:r>
              <a:rPr lang="pl-PL" sz="1600" dirty="0">
                <a:ea typeface="+mn-lt"/>
                <a:cs typeface="+mn-lt"/>
              </a:rPr>
              <a:t>, </a:t>
            </a:r>
            <a:r>
              <a:rPr lang="pl-PL" sz="1400" dirty="0">
                <a:ea typeface="+mn-lt"/>
                <a:cs typeface="+mn-lt"/>
              </a:rPr>
              <a:t>który doskonale rozumie zasady funkcjonowania branży i rolę współczesnego CMO, pozwoli nam na jeszcze lepsze </a:t>
            </a:r>
            <a:r>
              <a:rPr lang="pl-PL" sz="1400" b="1" dirty="0">
                <a:ea typeface="+mn-lt"/>
                <a:cs typeface="+mn-lt"/>
              </a:rPr>
              <a:t>dotarcie do naszych grup docelowych i osiągnięcie założonych celów biznesowych.</a:t>
            </a:r>
            <a:endParaRPr lang="pl-PL" sz="1400" b="1" dirty="0"/>
          </a:p>
          <a:p>
            <a:endParaRPr lang="pl-PL" sz="1400" dirty="0">
              <a:ea typeface="+mn-lt"/>
              <a:cs typeface="+mn-lt"/>
            </a:endParaRPr>
          </a:p>
          <a:p>
            <a:r>
              <a:rPr lang="pl-PL" sz="1400" dirty="0">
                <a:ea typeface="+mn-lt"/>
                <a:cs typeface="+mn-lt"/>
              </a:rPr>
              <a:t>Działania te umożliwią także zaprezentować inną / nową formę promocji wskazanej tematyki, pozycjonując POR jako </a:t>
            </a:r>
            <a:r>
              <a:rPr lang="pl-PL" sz="1400" b="1" dirty="0">
                <a:ea typeface="+mn-lt"/>
                <a:cs typeface="+mn-lt"/>
              </a:rPr>
              <a:t>organizację wytyczającą trendy i idącą z duchem czasu. </a:t>
            </a:r>
          </a:p>
          <a:p>
            <a:endParaRPr lang="pl-PL" sz="1600" b="1" dirty="0"/>
          </a:p>
          <a:p>
            <a:endParaRPr lang="pl-PL" sz="1600" b="1" dirty="0"/>
          </a:p>
          <a:p>
            <a:endParaRPr lang="pl-PL" dirty="0"/>
          </a:p>
          <a:p>
            <a:endParaRPr lang="pl-PL" dirty="0"/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823FD599-2696-A063-7857-BF345868DF97}"/>
              </a:ext>
            </a:extLst>
          </p:cNvPr>
          <p:cNvSpPr txBox="1"/>
          <p:nvPr/>
        </p:nvSpPr>
        <p:spPr>
          <a:xfrm>
            <a:off x="3508476" y="908573"/>
            <a:ext cx="1841728" cy="2721400"/>
          </a:xfrm>
          <a:prstGeom prst="rect">
            <a:avLst/>
          </a:prstGeom>
          <a:noFill/>
        </p:spPr>
        <p:txBody>
          <a:bodyPr wrap="square" lIns="0" tIns="45720" rIns="0" bIns="4572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pl-PL" altLang="pl-PL" sz="2400" b="1">
                <a:latin typeface="+mj-lt"/>
              </a:rPr>
              <a:t>Główny kierunek</a:t>
            </a:r>
            <a:endParaRPr lang="pl-PL" altLang="pl-PL" sz="2400"/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78A65224-FA11-308E-217A-42747334A473}"/>
              </a:ext>
            </a:extLst>
          </p:cNvPr>
          <p:cNvSpPr txBox="1"/>
          <p:nvPr/>
        </p:nvSpPr>
        <p:spPr>
          <a:xfrm>
            <a:off x="3508132" y="4306967"/>
            <a:ext cx="5678813" cy="941010"/>
          </a:xfrm>
          <a:prstGeom prst="rect">
            <a:avLst/>
          </a:prstGeom>
          <a:noFill/>
        </p:spPr>
        <p:txBody>
          <a:bodyPr wrap="square" lIns="0" tIns="45720" rIns="0" bIns="45720" rtlCol="0" anchor="t">
            <a:noAutofit/>
          </a:bodyPr>
          <a:lstStyle/>
          <a:p>
            <a:r>
              <a:rPr lang="pl-PL" sz="1400">
                <a:latin typeface="Arial Nova"/>
                <a:ea typeface="+mn-lt"/>
                <a:cs typeface="Segoe UI"/>
              </a:rPr>
              <a:t>Odpowiednia selekcja twórcy umożliwi </a:t>
            </a:r>
            <a:r>
              <a:rPr lang="pl-PL" sz="1400" b="1">
                <a:latin typeface="Arial Nova"/>
                <a:ea typeface="+mn-lt"/>
                <a:cs typeface="Segoe UI"/>
              </a:rPr>
              <a:t>dotarcie do ściśle określonej grupy</a:t>
            </a:r>
            <a:r>
              <a:rPr lang="pl-PL" sz="1400">
                <a:latin typeface="Arial Nova"/>
                <a:ea typeface="+mn-lt"/>
                <a:cs typeface="Segoe UI"/>
              </a:rPr>
              <a:t>, która nie tylko będzie zainteresowana wiedzą na temat funkcji </a:t>
            </a:r>
            <a:br>
              <a:rPr lang="pl-PL" sz="1400">
                <a:latin typeface="Arial Nova"/>
                <a:ea typeface="+mn-lt"/>
                <a:cs typeface="Segoe UI"/>
              </a:rPr>
            </a:br>
            <a:r>
              <a:rPr lang="pl-PL" sz="1400">
                <a:latin typeface="Arial Nova"/>
                <a:ea typeface="+mn-lt"/>
                <a:cs typeface="Segoe UI"/>
              </a:rPr>
              <a:t>i odpowiedzialności współczesnych CMO, ale także będzie nośnikiem </a:t>
            </a:r>
            <a:r>
              <a:rPr lang="pl-PL" sz="1400" b="1">
                <a:latin typeface="Arial Nova"/>
                <a:ea typeface="+mn-lt"/>
                <a:cs typeface="Segoe UI"/>
              </a:rPr>
              <a:t>informacji o POR i inicjatywach podejmowanych przez organizację.</a:t>
            </a:r>
          </a:p>
          <a:p>
            <a:endParaRPr lang="pl-PL">
              <a:latin typeface="Segoe UI"/>
              <a:cs typeface="Segoe UI"/>
            </a:endParaRPr>
          </a:p>
          <a:p>
            <a:endParaRPr lang="pl-PL">
              <a:latin typeface="Segoe UI"/>
              <a:ea typeface="+mn-lt"/>
              <a:cs typeface="Segoe UI"/>
            </a:endParaRPr>
          </a:p>
          <a:p>
            <a:endParaRPr lang="pl-PL" b="1">
              <a:latin typeface="Segoe UI"/>
              <a:ea typeface="Calibri"/>
              <a:cs typeface="Segoe UI"/>
            </a:endParaRPr>
          </a:p>
          <a:p>
            <a:endParaRPr lang="pl-PL" b="1">
              <a:latin typeface="Segoe UI"/>
              <a:ea typeface="Calibri"/>
              <a:cs typeface="Segoe UI"/>
            </a:endParaRPr>
          </a:p>
          <a:p>
            <a:pPr>
              <a:spcBef>
                <a:spcPct val="0"/>
              </a:spcBef>
              <a:spcAft>
                <a:spcPts val="600"/>
              </a:spcAft>
            </a:pPr>
            <a:endParaRPr lang="pl-PL" b="1">
              <a:latin typeface="Calibri"/>
              <a:ea typeface="Calibri"/>
              <a:cs typeface="Calibri"/>
            </a:endParaRPr>
          </a:p>
          <a:p>
            <a:endParaRPr lang="pl-PL"/>
          </a:p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625769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ole tekstowe 5">
            <a:extLst>
              <a:ext uri="{FF2B5EF4-FFF2-40B4-BE49-F238E27FC236}">
                <a16:creationId xmlns:a16="http://schemas.microsoft.com/office/drawing/2014/main" id="{0BACB5A4-D658-3ACC-9806-A0050B325FF3}"/>
              </a:ext>
            </a:extLst>
          </p:cNvPr>
          <p:cNvSpPr txBox="1"/>
          <p:nvPr/>
        </p:nvSpPr>
        <p:spPr>
          <a:xfrm>
            <a:off x="5350964" y="1358128"/>
            <a:ext cx="5689856" cy="4489182"/>
          </a:xfrm>
          <a:prstGeom prst="rect">
            <a:avLst/>
          </a:prstGeom>
          <a:noFill/>
        </p:spPr>
        <p:txBody>
          <a:bodyPr wrap="square" lIns="0" tIns="45720" rIns="0" bIns="45720" rtlCol="0" anchor="t">
            <a:noAutofit/>
          </a:bodyPr>
          <a:lstStyle/>
          <a:p>
            <a:endParaRPr lang="pl-PL" sz="1600">
              <a:highlight>
                <a:srgbClr val="00B2FF"/>
              </a:highlight>
              <a:ea typeface="+mn-lt"/>
              <a:cs typeface="+mn-lt"/>
            </a:endParaRPr>
          </a:p>
          <a:p>
            <a:endParaRPr lang="pl-PL" sz="1600">
              <a:highlight>
                <a:srgbClr val="00B2FF"/>
              </a:highlight>
            </a:endParaRPr>
          </a:p>
          <a:p>
            <a:r>
              <a:rPr lang="pl-PL" sz="1600" err="1">
                <a:solidFill>
                  <a:srgbClr val="00B2FF"/>
                </a:solidFill>
                <a:ea typeface="+mn-lt"/>
                <a:cs typeface="+mn-lt"/>
              </a:rPr>
              <a:t>Research</a:t>
            </a:r>
            <a:r>
              <a:rPr lang="pl-PL" sz="1600">
                <a:solidFill>
                  <a:srgbClr val="00B2FF"/>
                </a:solidFill>
                <a:ea typeface="+mn-lt"/>
                <a:cs typeface="+mn-lt"/>
              </a:rPr>
              <a:t> i kontakt z twórcą/twórcami</a:t>
            </a:r>
            <a:br>
              <a:rPr lang="pl-PL" sz="1600">
                <a:solidFill>
                  <a:srgbClr val="00B2FF"/>
                </a:solidFill>
                <a:ea typeface="+mn-lt"/>
                <a:cs typeface="+mn-lt"/>
              </a:rPr>
            </a:br>
            <a:r>
              <a:rPr lang="pl-PL" sz="1600">
                <a:ea typeface="+mn-lt"/>
                <a:cs typeface="+mn-lt"/>
              </a:rPr>
              <a:t>określenie warunków i przedmiotu współpracy</a:t>
            </a:r>
            <a:endParaRPr lang="pl-PL" sz="1600"/>
          </a:p>
          <a:p>
            <a:endParaRPr lang="pl-PL" sz="1600">
              <a:ea typeface="+mn-lt"/>
              <a:cs typeface="+mn-lt"/>
            </a:endParaRPr>
          </a:p>
          <a:p>
            <a:r>
              <a:rPr lang="pl-PL" sz="1600">
                <a:solidFill>
                  <a:srgbClr val="00B2FF"/>
                </a:solidFill>
                <a:ea typeface="+mn-lt"/>
                <a:cs typeface="+mn-lt"/>
              </a:rPr>
              <a:t>Wsparcie strategiczne</a:t>
            </a:r>
            <a:r>
              <a:rPr lang="pl-PL" sz="1600">
                <a:ea typeface="+mn-lt"/>
                <a:cs typeface="+mn-lt"/>
              </a:rPr>
              <a:t> </a:t>
            </a:r>
            <a:br>
              <a:rPr lang="pl-PL" sz="1600">
                <a:ea typeface="+mn-lt"/>
                <a:cs typeface="+mn-lt"/>
              </a:rPr>
            </a:br>
            <a:r>
              <a:rPr lang="pl-PL" sz="1600">
                <a:ea typeface="+mn-lt"/>
                <a:cs typeface="+mn-lt"/>
              </a:rPr>
              <a:t>– ustalenie z twórcą kluczowych aspektów technicznych (częstotliwość, długość materiałów, platformy i kanały dystrybucji) i określenie celów</a:t>
            </a:r>
            <a:endParaRPr lang="pl-PL" sz="1600"/>
          </a:p>
          <a:p>
            <a:endParaRPr lang="pl-PL" sz="1600">
              <a:ea typeface="+mn-lt"/>
              <a:cs typeface="+mn-lt"/>
            </a:endParaRPr>
          </a:p>
          <a:p>
            <a:r>
              <a:rPr lang="pl-PL" sz="1600">
                <a:solidFill>
                  <a:srgbClr val="00B2FF"/>
                </a:solidFill>
                <a:ea typeface="+mn-lt"/>
                <a:cs typeface="+mn-lt"/>
              </a:rPr>
              <a:t>Tworzenie długoterminowych planów aktywności,</a:t>
            </a:r>
            <a:r>
              <a:rPr lang="pl-PL" sz="1600">
                <a:ea typeface="+mn-lt"/>
                <a:cs typeface="+mn-lt"/>
              </a:rPr>
              <a:t> rekomendacja kontekstów, zakresu poszczególnych rozmów z gośćmi</a:t>
            </a:r>
            <a:endParaRPr lang="pl-PL" sz="1600"/>
          </a:p>
          <a:p>
            <a:endParaRPr lang="pl-PL" sz="1600">
              <a:ea typeface="+mn-lt"/>
              <a:cs typeface="+mn-lt"/>
            </a:endParaRPr>
          </a:p>
          <a:p>
            <a:r>
              <a:rPr lang="pl-PL" sz="1600">
                <a:solidFill>
                  <a:srgbClr val="00B2FF"/>
                </a:solidFill>
                <a:ea typeface="+mn-lt"/>
                <a:cs typeface="+mn-lt"/>
              </a:rPr>
              <a:t>Realizacja współprac</a:t>
            </a:r>
            <a:r>
              <a:rPr lang="pl-PL" sz="1600">
                <a:ea typeface="+mn-lt"/>
                <a:cs typeface="+mn-lt"/>
              </a:rPr>
              <a:t> </a:t>
            </a:r>
            <a:br>
              <a:rPr lang="pl-PL" sz="1600">
                <a:ea typeface="+mn-lt"/>
                <a:cs typeface="+mn-lt"/>
              </a:rPr>
            </a:br>
            <a:r>
              <a:rPr lang="pl-PL" sz="1600">
                <a:ea typeface="+mn-lt"/>
                <a:cs typeface="+mn-lt"/>
              </a:rPr>
              <a:t>- nadzór nad tworzeniem materiałów</a:t>
            </a:r>
            <a:endParaRPr lang="pl-PL" sz="1600"/>
          </a:p>
          <a:p>
            <a:endParaRPr lang="pl-PL" sz="1600">
              <a:ea typeface="+mn-lt"/>
              <a:cs typeface="+mn-lt"/>
            </a:endParaRPr>
          </a:p>
          <a:p>
            <a:r>
              <a:rPr lang="pl-PL" sz="1600">
                <a:solidFill>
                  <a:srgbClr val="00B2FF"/>
                </a:solidFill>
                <a:ea typeface="+mn-lt"/>
                <a:cs typeface="+mn-lt"/>
              </a:rPr>
              <a:t>Ocena i ewaluacja</a:t>
            </a:r>
            <a:r>
              <a:rPr lang="pl-PL" sz="1600">
                <a:ea typeface="+mn-lt"/>
                <a:cs typeface="+mn-lt"/>
              </a:rPr>
              <a:t> projektu, ewentualne wprowadzanie usprawnień </a:t>
            </a:r>
            <a:endParaRPr lang="pl-PL" sz="1600"/>
          </a:p>
          <a:p>
            <a:endParaRPr lang="pl-PL" sz="1600">
              <a:latin typeface="Segoe UI"/>
              <a:cs typeface="Segoe UI"/>
            </a:endParaRPr>
          </a:p>
        </p:txBody>
      </p:sp>
      <p:sp>
        <p:nvSpPr>
          <p:cNvPr id="7" name="Kwadrat">
            <a:extLst>
              <a:ext uri="{FF2B5EF4-FFF2-40B4-BE49-F238E27FC236}">
                <a16:creationId xmlns:a16="http://schemas.microsoft.com/office/drawing/2014/main" id="{C7838165-1B2A-12C6-FFDC-447F4A88028C}"/>
              </a:ext>
            </a:extLst>
          </p:cNvPr>
          <p:cNvSpPr/>
          <p:nvPr/>
        </p:nvSpPr>
        <p:spPr>
          <a:xfrm>
            <a:off x="0" y="0"/>
            <a:ext cx="1777998" cy="1595120"/>
          </a:xfrm>
          <a:prstGeom prst="rect">
            <a:avLst/>
          </a:prstGeom>
          <a:solidFill>
            <a:srgbClr val="00B2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9" name="pole tekstowe 8">
            <a:extLst>
              <a:ext uri="{FF2B5EF4-FFF2-40B4-BE49-F238E27FC236}">
                <a16:creationId xmlns:a16="http://schemas.microsoft.com/office/drawing/2014/main" id="{A9888A2F-0198-FB1F-BCB4-7FE3D9A7221F}"/>
              </a:ext>
            </a:extLst>
          </p:cNvPr>
          <p:cNvSpPr txBox="1"/>
          <p:nvPr/>
        </p:nvSpPr>
        <p:spPr>
          <a:xfrm>
            <a:off x="178641" y="355341"/>
            <a:ext cx="1841728" cy="2721400"/>
          </a:xfrm>
          <a:prstGeom prst="rect">
            <a:avLst/>
          </a:prstGeom>
          <a:noFill/>
        </p:spPr>
        <p:txBody>
          <a:bodyPr wrap="square" lIns="0" tIns="45720" rIns="0" bIns="4572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pl-PL" altLang="pl-PL" sz="2400">
                <a:latin typeface="+mj-lt"/>
              </a:rPr>
              <a:t>Influencer relations</a:t>
            </a:r>
            <a:endParaRPr lang="pl-PL" sz="1400"/>
          </a:p>
        </p:txBody>
      </p:sp>
      <p:sp>
        <p:nvSpPr>
          <p:cNvPr id="11" name="pole tekstowe 10">
            <a:extLst>
              <a:ext uri="{FF2B5EF4-FFF2-40B4-BE49-F238E27FC236}">
                <a16:creationId xmlns:a16="http://schemas.microsoft.com/office/drawing/2014/main" id="{6F593D9A-5680-B12C-BD7D-508B331595A7}"/>
              </a:ext>
            </a:extLst>
          </p:cNvPr>
          <p:cNvSpPr txBox="1"/>
          <p:nvPr/>
        </p:nvSpPr>
        <p:spPr>
          <a:xfrm>
            <a:off x="3508476" y="908573"/>
            <a:ext cx="1841728" cy="908033"/>
          </a:xfrm>
          <a:prstGeom prst="rect">
            <a:avLst/>
          </a:prstGeom>
          <a:noFill/>
        </p:spPr>
        <p:txBody>
          <a:bodyPr wrap="square" lIns="0" tIns="45720" rIns="0" bIns="4572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pl-PL" altLang="pl-PL" sz="2400" b="1">
                <a:latin typeface="+mj-lt"/>
              </a:rPr>
              <a:t>Zakres prac</a:t>
            </a:r>
            <a:endParaRPr lang="pl-PL" altLang="pl-PL" sz="2400" b="1"/>
          </a:p>
        </p:txBody>
      </p:sp>
    </p:spTree>
    <p:extLst>
      <p:ext uri="{BB962C8B-B14F-4D97-AF65-F5344CB8AC3E}">
        <p14:creationId xmlns:p14="http://schemas.microsoft.com/office/powerpoint/2010/main" val="9892696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ole tekstowe 5">
            <a:extLst>
              <a:ext uri="{FF2B5EF4-FFF2-40B4-BE49-F238E27FC236}">
                <a16:creationId xmlns:a16="http://schemas.microsoft.com/office/drawing/2014/main" id="{0BACB5A4-D658-3ACC-9806-A0050B325FF3}"/>
              </a:ext>
            </a:extLst>
          </p:cNvPr>
          <p:cNvSpPr txBox="1"/>
          <p:nvPr/>
        </p:nvSpPr>
        <p:spPr>
          <a:xfrm>
            <a:off x="672862" y="2332555"/>
            <a:ext cx="5678813" cy="941010"/>
          </a:xfrm>
          <a:prstGeom prst="rect">
            <a:avLst/>
          </a:prstGeom>
          <a:noFill/>
        </p:spPr>
        <p:txBody>
          <a:bodyPr wrap="square" lIns="0" tIns="45720" rIns="0" bIns="45720" rtlCol="0" anchor="t">
            <a:noAutofit/>
          </a:bodyPr>
          <a:lstStyle/>
          <a:p>
            <a:endParaRPr lang="pl-PL" b="1">
              <a:latin typeface="Segoe UI"/>
              <a:ea typeface="+mn-lt"/>
              <a:cs typeface="Segoe UI"/>
            </a:endParaRPr>
          </a:p>
          <a:p>
            <a:r>
              <a:rPr lang="pl-PL" b="1">
                <a:latin typeface="Segoe UI"/>
                <a:cs typeface="Segoe UI"/>
              </a:rPr>
              <a:t>Rekomendowani twórcy - </a:t>
            </a:r>
            <a:r>
              <a:rPr lang="pl-PL" b="1">
                <a:solidFill>
                  <a:srgbClr val="00B2FF"/>
                </a:solidFill>
                <a:latin typeface="Segoe UI"/>
                <a:cs typeface="Segoe UI"/>
              </a:rPr>
              <a:t>biznes</a:t>
            </a:r>
          </a:p>
          <a:p>
            <a:endParaRPr lang="pl-PL" b="1">
              <a:latin typeface="Segoe UI"/>
              <a:cs typeface="Segoe UI"/>
            </a:endParaRPr>
          </a:p>
          <a:p>
            <a:endParaRPr lang="pl-PL"/>
          </a:p>
          <a:p>
            <a:endParaRPr lang="pl-PL" b="1">
              <a:latin typeface="Segoe UI"/>
              <a:cs typeface="Segoe UI"/>
            </a:endParaRPr>
          </a:p>
          <a:p>
            <a:endParaRPr lang="pl-PL" b="1">
              <a:latin typeface="Segoe UI"/>
              <a:cs typeface="Segoe UI"/>
            </a:endParaRPr>
          </a:p>
          <a:p>
            <a:endParaRPr lang="pl-PL" b="1">
              <a:latin typeface="Segoe UI"/>
              <a:ea typeface="Calibri"/>
              <a:cs typeface="Segoe UI"/>
            </a:endParaRPr>
          </a:p>
          <a:p>
            <a:endParaRPr lang="pl-PL" b="1">
              <a:latin typeface="Segoe UI"/>
              <a:ea typeface="Calibri"/>
              <a:cs typeface="Segoe UI"/>
            </a:endParaRPr>
          </a:p>
          <a:p>
            <a:endParaRPr lang="pl-PL" b="1">
              <a:latin typeface="Segoe UI"/>
              <a:ea typeface="Calibri"/>
              <a:cs typeface="Segoe UI"/>
            </a:endParaRPr>
          </a:p>
          <a:p>
            <a:endParaRPr lang="pl-PL" b="1">
              <a:latin typeface="Segoe UI"/>
              <a:ea typeface="Calibri"/>
              <a:cs typeface="Segoe UI"/>
            </a:endParaRPr>
          </a:p>
          <a:p>
            <a:endParaRPr lang="pl-PL">
              <a:latin typeface="Segoe UI"/>
              <a:ea typeface="Calibri"/>
              <a:cs typeface="Segoe UI"/>
            </a:endParaRPr>
          </a:p>
          <a:p>
            <a:endParaRPr lang="pl-PL">
              <a:latin typeface="Segoe UI"/>
              <a:ea typeface="Calibri"/>
              <a:cs typeface="Segoe UI"/>
            </a:endParaRPr>
          </a:p>
          <a:p>
            <a:endParaRPr lang="pl-PL" b="1">
              <a:latin typeface="Segoe UI"/>
              <a:ea typeface="Calibri"/>
              <a:cs typeface="Segoe UI"/>
            </a:endParaRPr>
          </a:p>
          <a:p>
            <a:endParaRPr lang="pl-PL" b="1">
              <a:latin typeface="Segoe UI"/>
              <a:ea typeface="Calibri"/>
              <a:cs typeface="Segoe UI"/>
            </a:endParaRPr>
          </a:p>
          <a:p>
            <a:endParaRPr lang="pl-PL" b="1">
              <a:latin typeface="Segoe UI"/>
              <a:ea typeface="Calibri"/>
              <a:cs typeface="Segoe UI"/>
            </a:endParaRPr>
          </a:p>
          <a:p>
            <a:endParaRPr lang="pl-PL" b="1">
              <a:latin typeface="Segoe UI"/>
              <a:ea typeface="Calibri"/>
              <a:cs typeface="Segoe UI"/>
            </a:endParaRPr>
          </a:p>
          <a:p>
            <a:pPr>
              <a:spcBef>
                <a:spcPct val="0"/>
              </a:spcBef>
              <a:spcAft>
                <a:spcPts val="600"/>
              </a:spcAft>
            </a:pPr>
            <a:endParaRPr lang="pl-PL" b="1">
              <a:latin typeface="Calibri"/>
              <a:ea typeface="Calibri"/>
              <a:cs typeface="Calibri"/>
            </a:endParaRPr>
          </a:p>
          <a:p>
            <a:endParaRPr lang="pl-PL"/>
          </a:p>
          <a:p>
            <a:endParaRPr lang="pl-PL"/>
          </a:p>
        </p:txBody>
      </p:sp>
      <p:pic>
        <p:nvPicPr>
          <p:cNvPr id="12" name="Obraz 11">
            <a:extLst>
              <a:ext uri="{FF2B5EF4-FFF2-40B4-BE49-F238E27FC236}">
                <a16:creationId xmlns:a16="http://schemas.microsoft.com/office/drawing/2014/main" id="{238C53EA-22B1-BA03-0AA3-631D9DBF7EE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34171" y="3735518"/>
            <a:ext cx="3296796" cy="793262"/>
          </a:xfrm>
          <a:prstGeom prst="rect">
            <a:avLst/>
          </a:prstGeom>
        </p:spPr>
      </p:pic>
      <p:pic>
        <p:nvPicPr>
          <p:cNvPr id="14" name="Obraz 13">
            <a:extLst>
              <a:ext uri="{FF2B5EF4-FFF2-40B4-BE49-F238E27FC236}">
                <a16:creationId xmlns:a16="http://schemas.microsoft.com/office/drawing/2014/main" id="{513087FE-480C-416F-AA20-D05803CA8E22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8880" y="4646168"/>
            <a:ext cx="3296796" cy="793262"/>
          </a:xfrm>
          <a:prstGeom prst="rect">
            <a:avLst/>
          </a:prstGeom>
        </p:spPr>
      </p:pic>
      <p:pic>
        <p:nvPicPr>
          <p:cNvPr id="16" name="Obraz 15">
            <a:extLst>
              <a:ext uri="{FF2B5EF4-FFF2-40B4-BE49-F238E27FC236}">
                <a16:creationId xmlns:a16="http://schemas.microsoft.com/office/drawing/2014/main" id="{A861E3C6-7B6C-EFDB-3C90-05BAFAC4BAC6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26736" y="4675653"/>
            <a:ext cx="3296796" cy="793263"/>
          </a:xfrm>
          <a:prstGeom prst="rect">
            <a:avLst/>
          </a:prstGeom>
        </p:spPr>
      </p:pic>
      <p:pic>
        <p:nvPicPr>
          <p:cNvPr id="19" name="Obraz 18">
            <a:extLst>
              <a:ext uri="{FF2B5EF4-FFF2-40B4-BE49-F238E27FC236}">
                <a16:creationId xmlns:a16="http://schemas.microsoft.com/office/drawing/2014/main" id="{A61B70A6-F16C-FBF3-3E71-38F731E673E3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8879" y="3772229"/>
            <a:ext cx="3296797" cy="745475"/>
          </a:xfrm>
          <a:prstGeom prst="rect">
            <a:avLst/>
          </a:prstGeom>
        </p:spPr>
      </p:pic>
      <p:sp>
        <p:nvSpPr>
          <p:cNvPr id="21" name="pole tekstowe 20">
            <a:extLst>
              <a:ext uri="{FF2B5EF4-FFF2-40B4-BE49-F238E27FC236}">
                <a16:creationId xmlns:a16="http://schemas.microsoft.com/office/drawing/2014/main" id="{38036E0E-1A40-E854-86C5-AB368D22852A}"/>
              </a:ext>
            </a:extLst>
          </p:cNvPr>
          <p:cNvSpPr txBox="1"/>
          <p:nvPr/>
        </p:nvSpPr>
        <p:spPr>
          <a:xfrm>
            <a:off x="4102808" y="3800336"/>
            <a:ext cx="609414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err="1">
                <a:hlinkClick r:id="rId6"/>
              </a:rPr>
              <a:t>Spotify</a:t>
            </a:r>
            <a:br>
              <a:rPr lang="pl-PL"/>
            </a:br>
            <a:r>
              <a:rPr lang="pl-PL">
                <a:hlinkClick r:id="rId7"/>
              </a:rPr>
              <a:t>LinkedIn</a:t>
            </a:r>
            <a:endParaRPr lang="pl-PL"/>
          </a:p>
        </p:txBody>
      </p:sp>
      <p:sp>
        <p:nvSpPr>
          <p:cNvPr id="22" name="pole tekstowe 21">
            <a:extLst>
              <a:ext uri="{FF2B5EF4-FFF2-40B4-BE49-F238E27FC236}">
                <a16:creationId xmlns:a16="http://schemas.microsoft.com/office/drawing/2014/main" id="{0EC64004-E710-C32C-FFB8-D1D84A2B0D7B}"/>
              </a:ext>
            </a:extLst>
          </p:cNvPr>
          <p:cNvSpPr txBox="1"/>
          <p:nvPr/>
        </p:nvSpPr>
        <p:spPr>
          <a:xfrm>
            <a:off x="4102808" y="4666385"/>
            <a:ext cx="609414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err="1">
                <a:hlinkClick r:id="rId8"/>
              </a:rPr>
              <a:t>Spotify</a:t>
            </a:r>
            <a:br>
              <a:rPr lang="pl-PL"/>
            </a:br>
            <a:r>
              <a:rPr lang="pl-PL">
                <a:hlinkClick r:id="rId9"/>
              </a:rPr>
              <a:t>LinkedIn</a:t>
            </a:r>
            <a:endParaRPr lang="pl-PL"/>
          </a:p>
        </p:txBody>
      </p:sp>
      <p:sp>
        <p:nvSpPr>
          <p:cNvPr id="23" name="pole tekstowe 22">
            <a:extLst>
              <a:ext uri="{FF2B5EF4-FFF2-40B4-BE49-F238E27FC236}">
                <a16:creationId xmlns:a16="http://schemas.microsoft.com/office/drawing/2014/main" id="{EE8EACD9-3172-6629-B25B-370463947FBB}"/>
              </a:ext>
            </a:extLst>
          </p:cNvPr>
          <p:cNvSpPr txBox="1"/>
          <p:nvPr/>
        </p:nvSpPr>
        <p:spPr>
          <a:xfrm>
            <a:off x="10266327" y="3845985"/>
            <a:ext cx="609414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err="1">
                <a:hlinkClick r:id="rId10"/>
              </a:rPr>
              <a:t>Spotify</a:t>
            </a:r>
            <a:br>
              <a:rPr lang="pl-PL"/>
            </a:br>
            <a:r>
              <a:rPr lang="pl-PL">
                <a:hlinkClick r:id="rId11"/>
              </a:rPr>
              <a:t>LinkedIn</a:t>
            </a:r>
            <a:endParaRPr lang="pl-PL"/>
          </a:p>
        </p:txBody>
      </p:sp>
      <p:sp>
        <p:nvSpPr>
          <p:cNvPr id="24" name="pole tekstowe 23">
            <a:extLst>
              <a:ext uri="{FF2B5EF4-FFF2-40B4-BE49-F238E27FC236}">
                <a16:creationId xmlns:a16="http://schemas.microsoft.com/office/drawing/2014/main" id="{08818187-3FC2-D099-849C-3DFB1703B843}"/>
              </a:ext>
            </a:extLst>
          </p:cNvPr>
          <p:cNvSpPr txBox="1"/>
          <p:nvPr/>
        </p:nvSpPr>
        <p:spPr>
          <a:xfrm>
            <a:off x="10277478" y="4768409"/>
            <a:ext cx="609414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err="1">
                <a:hlinkClick r:id="rId12"/>
              </a:rPr>
              <a:t>Spotify</a:t>
            </a:r>
            <a:br>
              <a:rPr lang="pl-PL"/>
            </a:br>
            <a:r>
              <a:rPr lang="pl-PL">
                <a:hlinkClick r:id="rId13"/>
              </a:rPr>
              <a:t>LinkedIn</a:t>
            </a:r>
            <a:endParaRPr lang="pl-PL"/>
          </a:p>
        </p:txBody>
      </p:sp>
      <p:sp>
        <p:nvSpPr>
          <p:cNvPr id="7" name="Kwadrat">
            <a:extLst>
              <a:ext uri="{FF2B5EF4-FFF2-40B4-BE49-F238E27FC236}">
                <a16:creationId xmlns:a16="http://schemas.microsoft.com/office/drawing/2014/main" id="{C6923B47-D99D-9315-CA20-F8ED1B99FF82}"/>
              </a:ext>
            </a:extLst>
          </p:cNvPr>
          <p:cNvSpPr/>
          <p:nvPr/>
        </p:nvSpPr>
        <p:spPr>
          <a:xfrm>
            <a:off x="0" y="0"/>
            <a:ext cx="1777998" cy="1595120"/>
          </a:xfrm>
          <a:prstGeom prst="rect">
            <a:avLst/>
          </a:prstGeom>
          <a:solidFill>
            <a:srgbClr val="00B2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9" name="pole tekstowe 8">
            <a:extLst>
              <a:ext uri="{FF2B5EF4-FFF2-40B4-BE49-F238E27FC236}">
                <a16:creationId xmlns:a16="http://schemas.microsoft.com/office/drawing/2014/main" id="{9D9C2719-185C-B80D-6031-6F18AF788E19}"/>
              </a:ext>
            </a:extLst>
          </p:cNvPr>
          <p:cNvSpPr txBox="1"/>
          <p:nvPr/>
        </p:nvSpPr>
        <p:spPr>
          <a:xfrm>
            <a:off x="275097" y="355341"/>
            <a:ext cx="1841728" cy="1235983"/>
          </a:xfrm>
          <a:prstGeom prst="rect">
            <a:avLst/>
          </a:prstGeom>
          <a:noFill/>
        </p:spPr>
        <p:txBody>
          <a:bodyPr wrap="square" lIns="0" tIns="45720" rIns="0" bIns="4572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pl-PL" altLang="pl-PL" sz="2400">
                <a:latin typeface="+mj-lt"/>
              </a:rPr>
              <a:t>Influencer relations</a:t>
            </a:r>
            <a:endParaRPr lang="pl-PL" sz="1400"/>
          </a:p>
        </p:txBody>
      </p:sp>
      <p:sp>
        <p:nvSpPr>
          <p:cNvPr id="10" name="pole tekstowe 9">
            <a:extLst>
              <a:ext uri="{FF2B5EF4-FFF2-40B4-BE49-F238E27FC236}">
                <a16:creationId xmlns:a16="http://schemas.microsoft.com/office/drawing/2014/main" id="{D0AB52AA-D088-D4CB-BBAC-B0BD3D13DF59}"/>
              </a:ext>
            </a:extLst>
          </p:cNvPr>
          <p:cNvSpPr txBox="1"/>
          <p:nvPr/>
        </p:nvSpPr>
        <p:spPr>
          <a:xfrm>
            <a:off x="6827134" y="2525211"/>
            <a:ext cx="4710896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b="1">
                <a:latin typeface="Segoe UI"/>
              </a:rPr>
              <a:t>Rekomendowani twórcy - </a:t>
            </a:r>
            <a:r>
              <a:rPr lang="pl-PL" b="1">
                <a:solidFill>
                  <a:srgbClr val="00B2FF"/>
                </a:solidFill>
                <a:latin typeface="Segoe UI"/>
              </a:rPr>
              <a:t>marketing</a:t>
            </a:r>
            <a:endParaRPr lang="pl-PL">
              <a:solidFill>
                <a:srgbClr val="00B2FF"/>
              </a:solidFill>
            </a:endParaRPr>
          </a:p>
        </p:txBody>
      </p:sp>
      <p:cxnSp>
        <p:nvCxnSpPr>
          <p:cNvPr id="13" name="Łącznik prosty 12">
            <a:extLst>
              <a:ext uri="{FF2B5EF4-FFF2-40B4-BE49-F238E27FC236}">
                <a16:creationId xmlns:a16="http://schemas.microsoft.com/office/drawing/2014/main" id="{5835B4E5-3776-15FF-EC20-A46D22BBD3D7}"/>
              </a:ext>
            </a:extLst>
          </p:cNvPr>
          <p:cNvCxnSpPr>
            <a:cxnSpLocks/>
          </p:cNvCxnSpPr>
          <p:nvPr/>
        </p:nvCxnSpPr>
        <p:spPr>
          <a:xfrm flipH="1">
            <a:off x="5604416" y="2707425"/>
            <a:ext cx="9645" cy="4021748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299031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wadrat">
            <a:extLst>
              <a:ext uri="{FF2B5EF4-FFF2-40B4-BE49-F238E27FC236}">
                <a16:creationId xmlns:a16="http://schemas.microsoft.com/office/drawing/2014/main" id="{0EF0B35E-B959-49E7-56D5-2953E9DBADD2}"/>
              </a:ext>
            </a:extLst>
          </p:cNvPr>
          <p:cNvSpPr/>
          <p:nvPr/>
        </p:nvSpPr>
        <p:spPr>
          <a:xfrm>
            <a:off x="0" y="0"/>
            <a:ext cx="1777998" cy="1595120"/>
          </a:xfrm>
          <a:prstGeom prst="rect">
            <a:avLst/>
          </a:prstGeom>
          <a:solidFill>
            <a:srgbClr val="ECF40A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3B79F16F-46DB-FF14-21B5-E749589C1B40}"/>
              </a:ext>
            </a:extLst>
          </p:cNvPr>
          <p:cNvSpPr txBox="1"/>
          <p:nvPr/>
        </p:nvSpPr>
        <p:spPr>
          <a:xfrm>
            <a:off x="149125" y="507184"/>
            <a:ext cx="1953619" cy="1431358"/>
          </a:xfrm>
          <a:prstGeom prst="rect">
            <a:avLst/>
          </a:prstGeom>
          <a:noFill/>
        </p:spPr>
        <p:txBody>
          <a:bodyPr wrap="square" lIns="0" tIns="45720" rIns="0" bIns="4572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pl-PL" altLang="pl-PL" sz="2000"/>
              <a:t>Program </a:t>
            </a:r>
            <a:br>
              <a:rPr lang="pl-PL" altLang="pl-PL" sz="2000"/>
            </a:br>
            <a:r>
              <a:rPr lang="pl-PL" altLang="pl-PL" sz="2000"/>
              <a:t>ambasadorski</a:t>
            </a:r>
          </a:p>
        </p:txBody>
      </p:sp>
      <p:cxnSp>
        <p:nvCxnSpPr>
          <p:cNvPr id="4" name="Łącznik prosty 3">
            <a:extLst>
              <a:ext uri="{FF2B5EF4-FFF2-40B4-BE49-F238E27FC236}">
                <a16:creationId xmlns:a16="http://schemas.microsoft.com/office/drawing/2014/main" id="{A9952C98-96BA-CA0E-1DD4-78CBB0DADF7A}"/>
              </a:ext>
            </a:extLst>
          </p:cNvPr>
          <p:cNvCxnSpPr>
            <a:cxnSpLocks/>
          </p:cNvCxnSpPr>
          <p:nvPr/>
        </p:nvCxnSpPr>
        <p:spPr>
          <a:xfrm>
            <a:off x="4077245" y="-838709"/>
            <a:ext cx="0" cy="7696709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pole tekstowe 5">
            <a:extLst>
              <a:ext uri="{FF2B5EF4-FFF2-40B4-BE49-F238E27FC236}">
                <a16:creationId xmlns:a16="http://schemas.microsoft.com/office/drawing/2014/main" id="{0BACB5A4-D658-3ACC-9806-A0050B325FF3}"/>
              </a:ext>
            </a:extLst>
          </p:cNvPr>
          <p:cNvSpPr txBox="1"/>
          <p:nvPr/>
        </p:nvSpPr>
        <p:spPr>
          <a:xfrm>
            <a:off x="5293090" y="855155"/>
            <a:ext cx="6304741" cy="963096"/>
          </a:xfrm>
          <a:prstGeom prst="rect">
            <a:avLst/>
          </a:prstGeom>
          <a:noFill/>
        </p:spPr>
        <p:txBody>
          <a:bodyPr wrap="square" lIns="0" tIns="45720" rIns="0" bIns="45720" rtlCol="0" anchor="t">
            <a:noAutofit/>
          </a:bodyPr>
          <a:lstStyle/>
          <a:p>
            <a:pPr fontAlgn="base"/>
            <a:r>
              <a:rPr lang="pl-PL" sz="3600" b="1" i="0" u="none" strike="noStrike">
                <a:effectLst/>
                <a:latin typeface="Arial Nova"/>
              </a:rPr>
              <a:t>57% osób</a:t>
            </a:r>
            <a:r>
              <a:rPr lang="pl-PL" sz="3600" b="1">
                <a:latin typeface="Arial Nova"/>
              </a:rPr>
              <a:t> </a:t>
            </a:r>
            <a:endParaRPr lang="pl-PL" sz="3200" b="0" i="0" u="none" strike="noStrike">
              <a:effectLst/>
              <a:latin typeface="Arial Nova" panose="020B0504020202020204" pitchFamily="34" charset="0"/>
            </a:endParaRPr>
          </a:p>
          <a:p>
            <a:pPr fontAlgn="base"/>
            <a:r>
              <a:rPr lang="pl-PL" altLang="pl-PL" sz="1400">
                <a:latin typeface="+mj-lt"/>
              </a:rPr>
              <a:t>w Polsce deklaruje </a:t>
            </a:r>
            <a:r>
              <a:rPr lang="pl-PL" altLang="pl-PL" sz="1400" b="1">
                <a:latin typeface="+mj-lt"/>
              </a:rPr>
              <a:t>wyższy poziom zaufania do marek osobistych</a:t>
            </a:r>
            <a:r>
              <a:rPr lang="pl-PL" altLang="pl-PL" sz="1400">
                <a:latin typeface="+mj-lt"/>
              </a:rPr>
              <a:t> </a:t>
            </a:r>
            <a:br>
              <a:rPr lang="pl-PL" altLang="pl-PL" sz="1400">
                <a:latin typeface="+mj-lt"/>
              </a:rPr>
            </a:br>
            <a:r>
              <a:rPr lang="pl-PL" altLang="pl-PL" sz="1400">
                <a:latin typeface="+mj-lt"/>
              </a:rPr>
              <a:t>niż biznesowych</a:t>
            </a:r>
            <a:endParaRPr lang="pl-PL" altLang="pl-PL" sz="1400">
              <a:solidFill>
                <a:schemeClr val="bg1"/>
              </a:solidFill>
              <a:highlight>
                <a:srgbClr val="ECF40A"/>
              </a:highlight>
              <a:latin typeface="+mj-lt"/>
            </a:endParaRPr>
          </a:p>
          <a:p>
            <a:pPr algn="l" rtl="0" fontAlgn="base"/>
            <a:endParaRPr lang="en-US" sz="1800" b="0" i="0">
              <a:solidFill>
                <a:schemeClr val="bg1"/>
              </a:solidFill>
              <a:effectLst/>
              <a:highlight>
                <a:srgbClr val="FF00B8"/>
              </a:highlight>
              <a:latin typeface="Arial Nova" panose="020B0504020202020204" pitchFamily="34" charset="0"/>
            </a:endParaRPr>
          </a:p>
          <a:p>
            <a:r>
              <a:rPr lang="pl-PL" sz="1200" b="0" i="0">
                <a:effectLst/>
                <a:latin typeface="+mj-lt"/>
              </a:rPr>
              <a:t>Co ciekawe, w ocenie badanych o tym, że dana osoba jest wiarygodna decydują nie tyle jej tytuły naukowe (jedynie 10,5%), co fakt, że dzieli się wiedzą „za darmo” w </a:t>
            </a:r>
            <a:r>
              <a:rPr lang="pl-PL" sz="1200">
                <a:latin typeface="+mj-lt"/>
              </a:rPr>
              <a:t>Internecie</a:t>
            </a:r>
            <a:r>
              <a:rPr lang="pl-PL" sz="1200" b="0" i="0">
                <a:effectLst/>
                <a:latin typeface="+mj-lt"/>
              </a:rPr>
              <a:t> – tak uważa </a:t>
            </a:r>
            <a:r>
              <a:rPr lang="pl-PL" sz="1200" b="0" i="0">
                <a:effectLst/>
                <a:highlight>
                  <a:srgbClr val="ECF40A"/>
                </a:highlight>
                <a:latin typeface="+mj-lt"/>
              </a:rPr>
              <a:t>aż 66,8% respondentów</a:t>
            </a:r>
            <a:r>
              <a:rPr lang="pl-PL" sz="1200" b="0" i="0">
                <a:effectLst/>
                <a:latin typeface="+mj-lt"/>
              </a:rPr>
              <a:t>.</a:t>
            </a:r>
          </a:p>
          <a:p>
            <a:endParaRPr lang="pl-PL" sz="1400" kern="100">
              <a:effectLst/>
              <a:ea typeface="Calibri" panose="020F0502020204030204" pitchFamily="34" charset="0"/>
              <a:cs typeface="Times New Roman"/>
            </a:endParaRPr>
          </a:p>
          <a:p>
            <a:endParaRPr lang="pl-PL" altLang="pl-PL" sz="1400"/>
          </a:p>
          <a:p>
            <a:endParaRPr lang="pl-PL" sz="1400" kern="10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pl-PL" sz="1400" kern="10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fontAlgn="base"/>
            <a:endParaRPr lang="pl-PL">
              <a:solidFill>
                <a:srgbClr val="000000"/>
              </a:solidFill>
              <a:latin typeface="Arial Nova" panose="020B0504020202020204" pitchFamily="34" charset="0"/>
            </a:endParaRPr>
          </a:p>
          <a:p>
            <a:pPr algn="l" rtl="0" fontAlgn="base"/>
            <a:endParaRPr lang="pl-PL">
              <a:solidFill>
                <a:srgbClr val="000000"/>
              </a:solidFill>
              <a:latin typeface="Arial Nova" panose="020B0504020202020204" pitchFamily="34" charset="0"/>
            </a:endParaRPr>
          </a:p>
          <a:p>
            <a:pPr algn="l" rtl="0" fontAlgn="base"/>
            <a:endParaRPr lang="pl-PL">
              <a:solidFill>
                <a:srgbClr val="0F0F0F"/>
              </a:solidFill>
              <a:latin typeface="Roboto" panose="02000000000000000000" pitchFamily="2" charset="0"/>
            </a:endParaRPr>
          </a:p>
          <a:p>
            <a:pPr algn="l" rtl="0" fontAlgn="base"/>
            <a:endParaRPr lang="pl-PL" sz="1800" b="0" i="0" u="sng" strike="noStrike">
              <a:solidFill>
                <a:srgbClr val="0F0F0F"/>
              </a:solidFill>
              <a:effectLst/>
              <a:latin typeface="Roboto" panose="02000000000000000000" pitchFamily="2" charset="0"/>
            </a:endParaRPr>
          </a:p>
          <a:p>
            <a:pPr algn="l" rtl="0" fontAlgn="base"/>
            <a:endParaRPr lang="pl-PL" u="sng">
              <a:solidFill>
                <a:srgbClr val="0F0F0F"/>
              </a:solidFill>
              <a:latin typeface="Roboto" panose="02000000000000000000" pitchFamily="2" charset="0"/>
            </a:endParaRPr>
          </a:p>
          <a:p>
            <a:pPr algn="l" rtl="0" fontAlgn="base"/>
            <a:endParaRPr lang="pl-PL" sz="1800" b="0" i="0" u="sng" strike="noStrike">
              <a:solidFill>
                <a:srgbClr val="0F0F0F"/>
              </a:solidFill>
              <a:effectLst/>
              <a:latin typeface="Roboto" panose="02000000000000000000" pitchFamily="2" charset="0"/>
            </a:endParaRPr>
          </a:p>
          <a:p>
            <a:pPr algn="l" rtl="0" fontAlgn="base"/>
            <a:endParaRPr lang="pl-PL" u="sng">
              <a:solidFill>
                <a:srgbClr val="0F0F0F"/>
              </a:solidFill>
              <a:latin typeface="Roboto" panose="02000000000000000000" pitchFamily="2" charset="0"/>
            </a:endParaRPr>
          </a:p>
          <a:p>
            <a:pPr algn="l" rtl="0" fontAlgn="base"/>
            <a:endParaRPr lang="pl-PL" sz="1800" b="0" i="0" u="sng" strike="noStrike">
              <a:solidFill>
                <a:srgbClr val="0F0F0F"/>
              </a:solidFill>
              <a:effectLst/>
              <a:latin typeface="Roboto" panose="02000000000000000000" pitchFamily="2" charset="0"/>
            </a:endParaRPr>
          </a:p>
          <a:p>
            <a:pPr algn="l" rtl="0" fontAlgn="base"/>
            <a:endParaRPr lang="pl-PL" u="sng">
              <a:solidFill>
                <a:srgbClr val="0F0F0F"/>
              </a:solidFill>
              <a:latin typeface="Roboto" panose="02000000000000000000" pitchFamily="2" charset="0"/>
              <a:hlinkClick r:id="rId2"/>
            </a:endParaRPr>
          </a:p>
        </p:txBody>
      </p:sp>
      <p:grpSp>
        <p:nvGrpSpPr>
          <p:cNvPr id="12" name="Grupa 11">
            <a:extLst>
              <a:ext uri="{FF2B5EF4-FFF2-40B4-BE49-F238E27FC236}">
                <a16:creationId xmlns:a16="http://schemas.microsoft.com/office/drawing/2014/main" id="{8B08835C-BFA8-2AA4-F440-BFFF0252DAFD}"/>
              </a:ext>
            </a:extLst>
          </p:cNvPr>
          <p:cNvGrpSpPr/>
          <p:nvPr/>
        </p:nvGrpSpPr>
        <p:grpSpPr>
          <a:xfrm>
            <a:off x="4897469" y="794517"/>
            <a:ext cx="1747777" cy="678840"/>
            <a:chOff x="862313" y="4696426"/>
            <a:chExt cx="1747777" cy="1747777"/>
          </a:xfrm>
        </p:grpSpPr>
        <p:cxnSp>
          <p:nvCxnSpPr>
            <p:cNvPr id="13" name="Łącznik prosty 12">
              <a:extLst>
                <a:ext uri="{FF2B5EF4-FFF2-40B4-BE49-F238E27FC236}">
                  <a16:creationId xmlns:a16="http://schemas.microsoft.com/office/drawing/2014/main" id="{66D0612C-A174-1ED7-5BC3-77301162F543}"/>
                </a:ext>
              </a:extLst>
            </p:cNvPr>
            <p:cNvCxnSpPr/>
            <p:nvPr/>
          </p:nvCxnSpPr>
          <p:spPr>
            <a:xfrm>
              <a:off x="1736202" y="4696426"/>
              <a:ext cx="0" cy="1747777"/>
            </a:xfrm>
            <a:prstGeom prst="line">
              <a:avLst/>
            </a:prstGeom>
            <a:ln>
              <a:solidFill>
                <a:srgbClr val="ECF40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Łącznik prosty 13">
              <a:extLst>
                <a:ext uri="{FF2B5EF4-FFF2-40B4-BE49-F238E27FC236}">
                  <a16:creationId xmlns:a16="http://schemas.microsoft.com/office/drawing/2014/main" id="{F89EABC0-D944-37A5-8446-030CF2B9133B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1736202" y="4696426"/>
              <a:ext cx="0" cy="1747777"/>
            </a:xfrm>
            <a:prstGeom prst="line">
              <a:avLst/>
            </a:prstGeom>
            <a:ln>
              <a:solidFill>
                <a:srgbClr val="ECF40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pole tekstowe 6">
            <a:extLst>
              <a:ext uri="{FF2B5EF4-FFF2-40B4-BE49-F238E27FC236}">
                <a16:creationId xmlns:a16="http://schemas.microsoft.com/office/drawing/2014/main" id="{48B8CBB4-BE13-0578-64AF-FF200689D5BE}"/>
              </a:ext>
            </a:extLst>
          </p:cNvPr>
          <p:cNvSpPr txBox="1"/>
          <p:nvPr/>
        </p:nvSpPr>
        <p:spPr>
          <a:xfrm>
            <a:off x="5192486" y="3627755"/>
            <a:ext cx="6096000" cy="369332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pl-PL" b="1" i="0">
                <a:effectLst/>
                <a:latin typeface="+mj-lt"/>
              </a:rPr>
              <a:t>Korzyści:</a:t>
            </a:r>
          </a:p>
        </p:txBody>
      </p:sp>
      <p:sp>
        <p:nvSpPr>
          <p:cNvPr id="11" name="pole tekstowe 10">
            <a:extLst>
              <a:ext uri="{FF2B5EF4-FFF2-40B4-BE49-F238E27FC236}">
                <a16:creationId xmlns:a16="http://schemas.microsoft.com/office/drawing/2014/main" id="{1B5EE8FE-5B05-0EFB-CC2F-7AFC945457EF}"/>
              </a:ext>
            </a:extLst>
          </p:cNvPr>
          <p:cNvSpPr txBox="1"/>
          <p:nvPr/>
        </p:nvSpPr>
        <p:spPr>
          <a:xfrm>
            <a:off x="8973041" y="6672769"/>
            <a:ext cx="6215974" cy="184666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pl-PL" sz="600" i="1">
                <a:latin typeface="+mj-lt"/>
              </a:rPr>
              <a:t>Źródło danych:</a:t>
            </a:r>
            <a:r>
              <a:rPr lang="en-US" sz="600" b="0" i="1" err="1">
                <a:effectLst/>
                <a:latin typeface="+mj-lt"/>
              </a:rPr>
              <a:t>Raport</a:t>
            </a:r>
            <a:r>
              <a:rPr lang="en-US" sz="600" b="0" i="1">
                <a:effectLst/>
                <a:latin typeface="+mj-lt"/>
              </a:rPr>
              <a:t> Premium Consulting: Personal Branding w </a:t>
            </a:r>
            <a:r>
              <a:rPr lang="en-US" sz="600" b="0" i="1" err="1">
                <a:effectLst/>
                <a:latin typeface="+mj-lt"/>
              </a:rPr>
              <a:t>Polsce</a:t>
            </a:r>
            <a:r>
              <a:rPr lang="en-US" sz="600" b="0" i="1">
                <a:effectLst/>
                <a:latin typeface="+mj-lt"/>
              </a:rPr>
              <a:t> 2018</a:t>
            </a:r>
            <a:endParaRPr lang="pl-PL" sz="600" i="1">
              <a:latin typeface="+mj-lt"/>
            </a:endParaRPr>
          </a:p>
        </p:txBody>
      </p:sp>
      <p:sp>
        <p:nvSpPr>
          <p:cNvPr id="15" name="pole tekstowe 14">
            <a:extLst>
              <a:ext uri="{FF2B5EF4-FFF2-40B4-BE49-F238E27FC236}">
                <a16:creationId xmlns:a16="http://schemas.microsoft.com/office/drawing/2014/main" id="{F1D5CA98-291C-B3E9-684A-D95544F0F665}"/>
              </a:ext>
            </a:extLst>
          </p:cNvPr>
          <p:cNvSpPr txBox="1"/>
          <p:nvPr/>
        </p:nvSpPr>
        <p:spPr>
          <a:xfrm>
            <a:off x="547461" y="2615665"/>
            <a:ext cx="2945617" cy="2308324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pl-PL" sz="4400">
                <a:latin typeface="+mj-lt"/>
              </a:rPr>
              <a:t> </a:t>
            </a:r>
            <a:r>
              <a:rPr lang="pl-PL" sz="4400" b="1" i="0">
                <a:effectLst/>
                <a:latin typeface="+mj-lt"/>
              </a:rPr>
              <a:t>Personal </a:t>
            </a:r>
            <a:r>
              <a:rPr lang="pl-PL" sz="4400" b="1" i="0" err="1">
                <a:effectLst/>
                <a:latin typeface="+mj-lt"/>
              </a:rPr>
              <a:t>Branding</a:t>
            </a:r>
            <a:r>
              <a:rPr lang="pl-PL" sz="4400" b="1">
                <a:latin typeface="+mj-lt"/>
              </a:rPr>
              <a:t> </a:t>
            </a:r>
            <a:endParaRPr lang="pl-PL" sz="4400" b="1" i="0">
              <a:effectLst/>
              <a:latin typeface="+mj-lt"/>
            </a:endParaRPr>
          </a:p>
          <a:p>
            <a:r>
              <a:rPr lang="pl-PL" sz="2800">
                <a:latin typeface="+mj-lt"/>
              </a:rPr>
              <a:t>Dlaczego jest</a:t>
            </a:r>
            <a:r>
              <a:rPr lang="pl-PL" sz="2800" b="0" i="0">
                <a:effectLst/>
                <a:latin typeface="+mj-lt"/>
              </a:rPr>
              <a:t> tak ważny?</a:t>
            </a:r>
          </a:p>
        </p:txBody>
      </p:sp>
      <p:sp>
        <p:nvSpPr>
          <p:cNvPr id="16" name="pole tekstowe 15">
            <a:extLst>
              <a:ext uri="{FF2B5EF4-FFF2-40B4-BE49-F238E27FC236}">
                <a16:creationId xmlns:a16="http://schemas.microsoft.com/office/drawing/2014/main" id="{AAE8E569-DF7B-458E-DDB3-414BDEAEC005}"/>
              </a:ext>
            </a:extLst>
          </p:cNvPr>
          <p:cNvSpPr txBox="1"/>
          <p:nvPr/>
        </p:nvSpPr>
        <p:spPr>
          <a:xfrm>
            <a:off x="6230752" y="4621110"/>
            <a:ext cx="6099553" cy="30777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pl-PL" sz="1400" b="0" i="0">
                <a:effectLst/>
                <a:latin typeface="+mj-lt"/>
              </a:rPr>
              <a:t>Przyciągniecie nowych klientów</a:t>
            </a:r>
          </a:p>
        </p:txBody>
      </p:sp>
      <p:sp>
        <p:nvSpPr>
          <p:cNvPr id="17" name="pole tekstowe 16">
            <a:extLst>
              <a:ext uri="{FF2B5EF4-FFF2-40B4-BE49-F238E27FC236}">
                <a16:creationId xmlns:a16="http://schemas.microsoft.com/office/drawing/2014/main" id="{2D444D40-4876-B22D-A367-4AA66072087E}"/>
              </a:ext>
            </a:extLst>
          </p:cNvPr>
          <p:cNvSpPr txBox="1"/>
          <p:nvPr/>
        </p:nvSpPr>
        <p:spPr>
          <a:xfrm>
            <a:off x="6662360" y="5466617"/>
            <a:ext cx="5440779" cy="30777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pl-PL" sz="1400" b="0" i="0">
                <a:effectLst/>
                <a:latin typeface="+mj-lt"/>
              </a:rPr>
              <a:t>Wyróżnienie się</a:t>
            </a:r>
            <a:r>
              <a:rPr lang="pl-PL" sz="1400">
                <a:latin typeface="+mj-lt"/>
              </a:rPr>
              <a:t> </a:t>
            </a:r>
            <a:r>
              <a:rPr lang="pl-PL" sz="1400" b="0" i="0">
                <a:effectLst/>
                <a:latin typeface="+mj-lt"/>
              </a:rPr>
              <a:t>na tle konkurencji</a:t>
            </a:r>
            <a:endParaRPr lang="pl-PL"/>
          </a:p>
        </p:txBody>
      </p:sp>
      <p:sp>
        <p:nvSpPr>
          <p:cNvPr id="19" name="pole tekstowe 18">
            <a:extLst>
              <a:ext uri="{FF2B5EF4-FFF2-40B4-BE49-F238E27FC236}">
                <a16:creationId xmlns:a16="http://schemas.microsoft.com/office/drawing/2014/main" id="{78E3D866-8C74-C1A6-C0C3-FDAF8709832D}"/>
              </a:ext>
            </a:extLst>
          </p:cNvPr>
          <p:cNvSpPr txBox="1"/>
          <p:nvPr/>
        </p:nvSpPr>
        <p:spPr>
          <a:xfrm>
            <a:off x="7263067" y="3803039"/>
            <a:ext cx="286602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sz="1400" b="0" i="0">
                <a:effectLst/>
                <a:latin typeface="+mj-lt"/>
              </a:rPr>
              <a:t>Wzrost zaufania</a:t>
            </a:r>
          </a:p>
        </p:txBody>
      </p:sp>
      <p:grpSp>
        <p:nvGrpSpPr>
          <p:cNvPr id="20" name="Grupa 19">
            <a:extLst>
              <a:ext uri="{FF2B5EF4-FFF2-40B4-BE49-F238E27FC236}">
                <a16:creationId xmlns:a16="http://schemas.microsoft.com/office/drawing/2014/main" id="{035B7564-F1C4-751F-9F2E-F8B57CF9442D}"/>
              </a:ext>
            </a:extLst>
          </p:cNvPr>
          <p:cNvGrpSpPr/>
          <p:nvPr/>
        </p:nvGrpSpPr>
        <p:grpSpPr>
          <a:xfrm>
            <a:off x="7629074" y="3625269"/>
            <a:ext cx="1747777" cy="678840"/>
            <a:chOff x="862313" y="4696426"/>
            <a:chExt cx="1747777" cy="1747777"/>
          </a:xfrm>
        </p:grpSpPr>
        <p:cxnSp>
          <p:nvCxnSpPr>
            <p:cNvPr id="21" name="Łącznik prosty 20">
              <a:extLst>
                <a:ext uri="{FF2B5EF4-FFF2-40B4-BE49-F238E27FC236}">
                  <a16:creationId xmlns:a16="http://schemas.microsoft.com/office/drawing/2014/main" id="{51C7400A-FC20-DB06-997A-B2D65D60F7B4}"/>
                </a:ext>
              </a:extLst>
            </p:cNvPr>
            <p:cNvCxnSpPr>
              <a:cxnSpLocks/>
            </p:cNvCxnSpPr>
            <p:nvPr/>
          </p:nvCxnSpPr>
          <p:spPr>
            <a:xfrm>
              <a:off x="1736202" y="4696426"/>
              <a:ext cx="0" cy="1747777"/>
            </a:xfrm>
            <a:prstGeom prst="line">
              <a:avLst/>
            </a:prstGeom>
            <a:ln>
              <a:solidFill>
                <a:srgbClr val="ECF40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Łącznik prosty 21">
              <a:extLst>
                <a:ext uri="{FF2B5EF4-FFF2-40B4-BE49-F238E27FC236}">
                  <a16:creationId xmlns:a16="http://schemas.microsoft.com/office/drawing/2014/main" id="{D8BF1D6E-7E8A-C9D6-CAF8-0ECE4E4F45F1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1736202" y="4696426"/>
              <a:ext cx="0" cy="1747777"/>
            </a:xfrm>
            <a:prstGeom prst="line">
              <a:avLst/>
            </a:prstGeom>
            <a:ln>
              <a:solidFill>
                <a:srgbClr val="ECF40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" name="Grupa 22">
            <a:extLst>
              <a:ext uri="{FF2B5EF4-FFF2-40B4-BE49-F238E27FC236}">
                <a16:creationId xmlns:a16="http://schemas.microsoft.com/office/drawing/2014/main" id="{23842156-54A0-147C-285F-20828E503179}"/>
              </a:ext>
            </a:extLst>
          </p:cNvPr>
          <p:cNvGrpSpPr/>
          <p:nvPr/>
        </p:nvGrpSpPr>
        <p:grpSpPr>
          <a:xfrm>
            <a:off x="7629074" y="4438025"/>
            <a:ext cx="1747777" cy="678840"/>
            <a:chOff x="862313" y="4696426"/>
            <a:chExt cx="1747777" cy="1747777"/>
          </a:xfrm>
        </p:grpSpPr>
        <p:cxnSp>
          <p:nvCxnSpPr>
            <p:cNvPr id="24" name="Łącznik prosty 23">
              <a:extLst>
                <a:ext uri="{FF2B5EF4-FFF2-40B4-BE49-F238E27FC236}">
                  <a16:creationId xmlns:a16="http://schemas.microsoft.com/office/drawing/2014/main" id="{518DBF4F-5910-27A3-A0B7-87A87A4E6314}"/>
                </a:ext>
              </a:extLst>
            </p:cNvPr>
            <p:cNvCxnSpPr>
              <a:cxnSpLocks/>
            </p:cNvCxnSpPr>
            <p:nvPr/>
          </p:nvCxnSpPr>
          <p:spPr>
            <a:xfrm>
              <a:off x="1736202" y="4696426"/>
              <a:ext cx="0" cy="1747777"/>
            </a:xfrm>
            <a:prstGeom prst="line">
              <a:avLst/>
            </a:prstGeom>
            <a:ln>
              <a:solidFill>
                <a:srgbClr val="ECF40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Łącznik prosty 24">
              <a:extLst>
                <a:ext uri="{FF2B5EF4-FFF2-40B4-BE49-F238E27FC236}">
                  <a16:creationId xmlns:a16="http://schemas.microsoft.com/office/drawing/2014/main" id="{2C71227F-D4AD-4E02-FA29-38CB0D30E881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1736202" y="4696426"/>
              <a:ext cx="0" cy="1747777"/>
            </a:xfrm>
            <a:prstGeom prst="line">
              <a:avLst/>
            </a:prstGeom>
            <a:ln>
              <a:solidFill>
                <a:srgbClr val="ECF40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6" name="Grupa 25">
            <a:extLst>
              <a:ext uri="{FF2B5EF4-FFF2-40B4-BE49-F238E27FC236}">
                <a16:creationId xmlns:a16="http://schemas.microsoft.com/office/drawing/2014/main" id="{027300CC-9072-25A1-DA46-945AB82CED31}"/>
              </a:ext>
            </a:extLst>
          </p:cNvPr>
          <p:cNvGrpSpPr/>
          <p:nvPr/>
        </p:nvGrpSpPr>
        <p:grpSpPr>
          <a:xfrm>
            <a:off x="7652361" y="5252349"/>
            <a:ext cx="1747777" cy="678840"/>
            <a:chOff x="862313" y="4696426"/>
            <a:chExt cx="1747777" cy="1747777"/>
          </a:xfrm>
        </p:grpSpPr>
        <p:cxnSp>
          <p:nvCxnSpPr>
            <p:cNvPr id="27" name="Łącznik prosty 26">
              <a:extLst>
                <a:ext uri="{FF2B5EF4-FFF2-40B4-BE49-F238E27FC236}">
                  <a16:creationId xmlns:a16="http://schemas.microsoft.com/office/drawing/2014/main" id="{720DCFD9-3E99-FBE9-D2DB-F08031E09A61}"/>
                </a:ext>
              </a:extLst>
            </p:cNvPr>
            <p:cNvCxnSpPr>
              <a:cxnSpLocks/>
            </p:cNvCxnSpPr>
            <p:nvPr/>
          </p:nvCxnSpPr>
          <p:spPr>
            <a:xfrm>
              <a:off x="1736202" y="4696426"/>
              <a:ext cx="0" cy="1747777"/>
            </a:xfrm>
            <a:prstGeom prst="line">
              <a:avLst/>
            </a:prstGeom>
            <a:ln>
              <a:solidFill>
                <a:srgbClr val="ECF40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Łącznik prosty 27">
              <a:extLst>
                <a:ext uri="{FF2B5EF4-FFF2-40B4-BE49-F238E27FC236}">
                  <a16:creationId xmlns:a16="http://schemas.microsoft.com/office/drawing/2014/main" id="{19D11191-EFED-D81F-05AE-3B1BE89E092A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1736202" y="4696426"/>
              <a:ext cx="0" cy="1747777"/>
            </a:xfrm>
            <a:prstGeom prst="line">
              <a:avLst/>
            </a:prstGeom>
            <a:ln>
              <a:solidFill>
                <a:srgbClr val="ECF40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53379513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ole tekstowe 5">
            <a:extLst>
              <a:ext uri="{FF2B5EF4-FFF2-40B4-BE49-F238E27FC236}">
                <a16:creationId xmlns:a16="http://schemas.microsoft.com/office/drawing/2014/main" id="{0BACB5A4-D658-3ACC-9806-A0050B325FF3}"/>
              </a:ext>
            </a:extLst>
          </p:cNvPr>
          <p:cNvSpPr txBox="1"/>
          <p:nvPr/>
        </p:nvSpPr>
        <p:spPr>
          <a:xfrm>
            <a:off x="4771172" y="1345757"/>
            <a:ext cx="6304741" cy="963096"/>
          </a:xfrm>
          <a:prstGeom prst="rect">
            <a:avLst/>
          </a:prstGeom>
          <a:noFill/>
        </p:spPr>
        <p:txBody>
          <a:bodyPr wrap="square" lIns="0" tIns="45720" rIns="0" bIns="45720" rtlCol="0" anchor="t">
            <a:noAutofit/>
          </a:bodyPr>
          <a:lstStyle/>
          <a:p>
            <a:pPr algn="l" rtl="0" fontAlgn="base"/>
            <a:r>
              <a:rPr lang="pl-PL" sz="1800" b="1" i="0" u="none" strike="noStrike">
                <a:effectLst/>
                <a:latin typeface="Arial Nova"/>
              </a:rPr>
              <a:t>Ambasadorzy POR na LinkedIn</a:t>
            </a:r>
            <a:endParaRPr lang="en-US" sz="1800" b="1" i="0">
              <a:effectLst/>
              <a:latin typeface="Arial Nova"/>
            </a:endParaRPr>
          </a:p>
          <a:p>
            <a:pPr algn="l" rtl="0" fontAlgn="base"/>
            <a:endParaRPr lang="en-US" b="0" i="0">
              <a:solidFill>
                <a:schemeClr val="bg1"/>
              </a:solidFill>
              <a:effectLst/>
              <a:latin typeface="Segoe UI" panose="020B0502040204020203" pitchFamily="34" charset="0"/>
              <a:cs typeface="Segoe UI"/>
            </a:endParaRPr>
          </a:p>
          <a:p>
            <a:endParaRPr lang="pl-PL" sz="1400" b="1" kern="10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pl-PL" altLang="pl-PL" sz="1400"/>
          </a:p>
          <a:p>
            <a:endParaRPr lang="pl-PL" sz="1400" kern="10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pl-PL" sz="1400" kern="10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fontAlgn="base"/>
            <a:endParaRPr lang="pl-PL">
              <a:solidFill>
                <a:srgbClr val="000000"/>
              </a:solidFill>
              <a:latin typeface="Arial Nova" panose="020B0504020202020204" pitchFamily="34" charset="0"/>
            </a:endParaRPr>
          </a:p>
          <a:p>
            <a:pPr algn="l" rtl="0" fontAlgn="base"/>
            <a:endParaRPr lang="pl-PL">
              <a:solidFill>
                <a:srgbClr val="000000"/>
              </a:solidFill>
              <a:latin typeface="Arial Nova" panose="020B0504020202020204" pitchFamily="34" charset="0"/>
            </a:endParaRPr>
          </a:p>
          <a:p>
            <a:pPr algn="l" rtl="0" fontAlgn="base"/>
            <a:endParaRPr lang="pl-PL">
              <a:solidFill>
                <a:srgbClr val="0F0F0F"/>
              </a:solidFill>
              <a:latin typeface="Roboto" panose="02000000000000000000" pitchFamily="2" charset="0"/>
              <a:ea typeface="Roboto"/>
              <a:cs typeface="Roboto"/>
            </a:endParaRPr>
          </a:p>
          <a:p>
            <a:pPr algn="l" rtl="0" fontAlgn="base"/>
            <a:endParaRPr lang="pl-PL" sz="1800" b="0" i="0" u="sng" strike="noStrike">
              <a:solidFill>
                <a:srgbClr val="0F0F0F"/>
              </a:solidFill>
              <a:effectLst/>
              <a:latin typeface="Roboto" panose="02000000000000000000" pitchFamily="2" charset="0"/>
              <a:ea typeface="Roboto"/>
              <a:cs typeface="Roboto"/>
            </a:endParaRPr>
          </a:p>
          <a:p>
            <a:pPr algn="l" rtl="0" fontAlgn="base"/>
            <a:endParaRPr lang="pl-PL" u="sng">
              <a:solidFill>
                <a:srgbClr val="0F0F0F"/>
              </a:solidFill>
              <a:latin typeface="Roboto" panose="02000000000000000000" pitchFamily="2" charset="0"/>
              <a:ea typeface="Roboto"/>
              <a:cs typeface="Roboto"/>
            </a:endParaRPr>
          </a:p>
          <a:p>
            <a:pPr algn="l" rtl="0" fontAlgn="base"/>
            <a:endParaRPr lang="pl-PL" sz="1800" b="0" i="0" u="sng" strike="noStrike">
              <a:solidFill>
                <a:srgbClr val="0F0F0F"/>
              </a:solidFill>
              <a:effectLst/>
              <a:latin typeface="Roboto" panose="02000000000000000000" pitchFamily="2" charset="0"/>
              <a:ea typeface="Roboto"/>
              <a:cs typeface="Roboto"/>
            </a:endParaRPr>
          </a:p>
          <a:p>
            <a:pPr algn="l" rtl="0" fontAlgn="base"/>
            <a:endParaRPr lang="pl-PL" u="sng">
              <a:solidFill>
                <a:srgbClr val="0F0F0F"/>
              </a:solidFill>
              <a:latin typeface="Roboto" panose="02000000000000000000" pitchFamily="2" charset="0"/>
              <a:ea typeface="Roboto"/>
              <a:cs typeface="Roboto"/>
            </a:endParaRPr>
          </a:p>
          <a:p>
            <a:pPr algn="l" rtl="0" fontAlgn="base"/>
            <a:endParaRPr lang="pl-PL" sz="1800" b="0" i="0" u="sng" strike="noStrike">
              <a:solidFill>
                <a:srgbClr val="0F0F0F"/>
              </a:solidFill>
              <a:effectLst/>
              <a:latin typeface="Roboto" panose="02000000000000000000" pitchFamily="2" charset="0"/>
              <a:ea typeface="Roboto"/>
              <a:cs typeface="Roboto"/>
            </a:endParaRPr>
          </a:p>
          <a:p>
            <a:pPr algn="l" rtl="0" fontAlgn="base"/>
            <a:endParaRPr lang="pl-PL" u="sng">
              <a:solidFill>
                <a:srgbClr val="0F0F0F"/>
              </a:solidFill>
              <a:latin typeface="Roboto" panose="02000000000000000000" pitchFamily="2" charset="0"/>
              <a:ea typeface="Roboto"/>
              <a:cs typeface="Roboto"/>
              <a:hlinkClick r:id="rId2" invalidUrl="http://"/>
            </a:endParaRPr>
          </a:p>
        </p:txBody>
      </p:sp>
      <p:sp>
        <p:nvSpPr>
          <p:cNvPr id="8" name="Kwadrat">
            <a:extLst>
              <a:ext uri="{FF2B5EF4-FFF2-40B4-BE49-F238E27FC236}">
                <a16:creationId xmlns:a16="http://schemas.microsoft.com/office/drawing/2014/main" id="{A9D6DE9D-7416-56C2-9DD5-4C9E160EFBE7}"/>
              </a:ext>
            </a:extLst>
          </p:cNvPr>
          <p:cNvSpPr/>
          <p:nvPr/>
        </p:nvSpPr>
        <p:spPr>
          <a:xfrm>
            <a:off x="0" y="0"/>
            <a:ext cx="1777998" cy="1595120"/>
          </a:xfrm>
          <a:prstGeom prst="rect">
            <a:avLst/>
          </a:prstGeom>
          <a:solidFill>
            <a:srgbClr val="ECF40A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" name="pole tekstowe 10">
            <a:extLst>
              <a:ext uri="{FF2B5EF4-FFF2-40B4-BE49-F238E27FC236}">
                <a16:creationId xmlns:a16="http://schemas.microsoft.com/office/drawing/2014/main" id="{B05A1DD8-383A-7C8A-0A6F-3767CFBA54B1}"/>
              </a:ext>
            </a:extLst>
          </p:cNvPr>
          <p:cNvSpPr txBox="1"/>
          <p:nvPr/>
        </p:nvSpPr>
        <p:spPr>
          <a:xfrm>
            <a:off x="7104346" y="2636729"/>
            <a:ext cx="2743200" cy="246221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b="1">
                <a:highlight>
                  <a:srgbClr val="FFFF00"/>
                </a:highlight>
                <a:cs typeface="Segoe UI"/>
              </a:rPr>
              <a:t>II ETAP </a:t>
            </a:r>
            <a:endParaRPr lang="pl-PL"/>
          </a:p>
          <a:p>
            <a:r>
              <a:rPr lang="pl-PL" b="1">
                <a:cs typeface="Segoe UI"/>
              </a:rPr>
              <a:t>Wybór i prowadzenie </a:t>
            </a:r>
            <a:r>
              <a:rPr lang="pl-PL" b="1" err="1">
                <a:cs typeface="Segoe UI"/>
              </a:rPr>
              <a:t>Amabasadorów</a:t>
            </a:r>
            <a:r>
              <a:rPr lang="pl-PL" b="1">
                <a:cs typeface="Segoe UI"/>
              </a:rPr>
              <a:t> Marki</a:t>
            </a:r>
            <a:r>
              <a:rPr lang="en-US">
                <a:cs typeface="Segoe UI"/>
              </a:rPr>
              <a:t>​</a:t>
            </a:r>
            <a:endParaRPr lang="en-US"/>
          </a:p>
          <a:p>
            <a:endParaRPr lang="en-US" sz="1400">
              <a:cs typeface="Segoe UI"/>
            </a:endParaRPr>
          </a:p>
          <a:p>
            <a:r>
              <a:rPr lang="pl-PL" sz="1400">
                <a:cs typeface="Segoe UI"/>
              </a:rPr>
              <a:t>P</a:t>
            </a:r>
            <a:r>
              <a:rPr lang="pl-PL" sz="1200">
                <a:cs typeface="Segoe UI"/>
              </a:rPr>
              <a:t>rzygotowywanie propozycji publikacji dla osób zadeklarowanych jako członkowie POR na LinkedIn (POR oznaczony jako miejsce pracy </a:t>
            </a:r>
            <a:br>
              <a:rPr lang="pl-PL" sz="1200">
                <a:cs typeface="Segoe UI"/>
              </a:rPr>
            </a:br>
            <a:r>
              <a:rPr lang="pl-PL" sz="1200">
                <a:cs typeface="Segoe UI"/>
              </a:rPr>
              <a:t>w sekcji kariera). Skraca to znacznie ścieżkę dotarcia, przyspiesza i ułatwia publikowanie na szerszą skalę.</a:t>
            </a:r>
          </a:p>
        </p:txBody>
      </p:sp>
      <p:sp>
        <p:nvSpPr>
          <p:cNvPr id="15" name="pole tekstowe 14">
            <a:extLst>
              <a:ext uri="{FF2B5EF4-FFF2-40B4-BE49-F238E27FC236}">
                <a16:creationId xmlns:a16="http://schemas.microsoft.com/office/drawing/2014/main" id="{85270651-DC5B-446E-ACCE-4DD0A2F3A626}"/>
              </a:ext>
            </a:extLst>
          </p:cNvPr>
          <p:cNvSpPr txBox="1"/>
          <p:nvPr/>
        </p:nvSpPr>
        <p:spPr>
          <a:xfrm>
            <a:off x="3200400" y="2636727"/>
            <a:ext cx="2826706" cy="243143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r"/>
            <a:r>
              <a:rPr lang="pl-PL" b="1">
                <a:highlight>
                  <a:srgbClr val="FFFF00"/>
                </a:highlight>
                <a:cs typeface="Segoe UI"/>
              </a:rPr>
              <a:t>I ETAP</a:t>
            </a:r>
            <a:endParaRPr lang="pl-PL">
              <a:highlight>
                <a:srgbClr val="FFFF00"/>
              </a:highlight>
            </a:endParaRPr>
          </a:p>
          <a:p>
            <a:pPr algn="r"/>
            <a:r>
              <a:rPr lang="pl-PL" b="1">
                <a:cs typeface="Segoe UI"/>
              </a:rPr>
              <a:t>Szkolenie Personal </a:t>
            </a:r>
            <a:r>
              <a:rPr lang="pl-PL" b="1" err="1">
                <a:cs typeface="Segoe UI"/>
              </a:rPr>
              <a:t>Branding</a:t>
            </a:r>
            <a:r>
              <a:rPr lang="pl-PL" b="1">
                <a:cs typeface="Segoe UI"/>
              </a:rPr>
              <a:t> na LinkedIn</a:t>
            </a:r>
            <a:r>
              <a:rPr lang="en-US" sz="1400">
                <a:cs typeface="Segoe UI"/>
              </a:rPr>
              <a:t>​</a:t>
            </a:r>
            <a:endParaRPr lang="en-US"/>
          </a:p>
          <a:p>
            <a:pPr algn="r"/>
            <a:endParaRPr lang="en-US" sz="1400">
              <a:cs typeface="Segoe UI"/>
            </a:endParaRPr>
          </a:p>
          <a:p>
            <a:pPr algn="r"/>
            <a:r>
              <a:rPr lang="pl-PL" sz="1200">
                <a:cs typeface="Segoe UI"/>
              </a:rPr>
              <a:t>W celu budowania zaangażowania pod publikacjami oraz budowania widoczności organizacji rekomendujemy szkolenie dla członków organizacji budujące świadomość budowania marki własnej, odpowiednich praktyk na LinkedIn.</a:t>
            </a:r>
          </a:p>
        </p:txBody>
      </p:sp>
      <p:cxnSp>
        <p:nvCxnSpPr>
          <p:cNvPr id="17" name="Łącznik prosty 16">
            <a:extLst>
              <a:ext uri="{FF2B5EF4-FFF2-40B4-BE49-F238E27FC236}">
                <a16:creationId xmlns:a16="http://schemas.microsoft.com/office/drawing/2014/main" id="{9ED36ABE-3D4E-DA93-F013-CEB26D2DDB42}"/>
              </a:ext>
            </a:extLst>
          </p:cNvPr>
          <p:cNvCxnSpPr>
            <a:cxnSpLocks/>
          </p:cNvCxnSpPr>
          <p:nvPr/>
        </p:nvCxnSpPr>
        <p:spPr>
          <a:xfrm>
            <a:off x="6540697" y="2637264"/>
            <a:ext cx="1" cy="2394024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pole tekstowe 21">
            <a:extLst>
              <a:ext uri="{FF2B5EF4-FFF2-40B4-BE49-F238E27FC236}">
                <a16:creationId xmlns:a16="http://schemas.microsoft.com/office/drawing/2014/main" id="{17D58CE0-12A6-BB85-3315-3809182BDDED}"/>
              </a:ext>
            </a:extLst>
          </p:cNvPr>
          <p:cNvSpPr txBox="1"/>
          <p:nvPr/>
        </p:nvSpPr>
        <p:spPr>
          <a:xfrm>
            <a:off x="149125" y="507184"/>
            <a:ext cx="1953619" cy="1431358"/>
          </a:xfrm>
          <a:prstGeom prst="rect">
            <a:avLst/>
          </a:prstGeom>
          <a:noFill/>
        </p:spPr>
        <p:txBody>
          <a:bodyPr wrap="square" lIns="0" tIns="45720" rIns="0" bIns="4572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pl-PL" altLang="pl-PL" sz="2000"/>
              <a:t>Program </a:t>
            </a:r>
            <a:br>
              <a:rPr lang="pl-PL" altLang="pl-PL" sz="2000"/>
            </a:br>
            <a:r>
              <a:rPr lang="pl-PL" altLang="pl-PL" sz="2000"/>
              <a:t>ambasadorski</a:t>
            </a:r>
          </a:p>
        </p:txBody>
      </p:sp>
    </p:spTree>
    <p:extLst>
      <p:ext uri="{BB962C8B-B14F-4D97-AF65-F5344CB8AC3E}">
        <p14:creationId xmlns:p14="http://schemas.microsoft.com/office/powerpoint/2010/main" val="386433540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le tekstowe 2">
            <a:extLst>
              <a:ext uri="{FF2B5EF4-FFF2-40B4-BE49-F238E27FC236}">
                <a16:creationId xmlns:a16="http://schemas.microsoft.com/office/drawing/2014/main" id="{3B79F16F-46DB-FF14-21B5-E749589C1B40}"/>
              </a:ext>
            </a:extLst>
          </p:cNvPr>
          <p:cNvSpPr txBox="1"/>
          <p:nvPr/>
        </p:nvSpPr>
        <p:spPr>
          <a:xfrm>
            <a:off x="4276745" y="570186"/>
            <a:ext cx="5596744" cy="1207838"/>
          </a:xfrm>
          <a:prstGeom prst="rect">
            <a:avLst/>
          </a:prstGeom>
          <a:noFill/>
        </p:spPr>
        <p:txBody>
          <a:bodyPr wrap="square" lIns="0" tIns="45720" rIns="0" bIns="45720" rtlCol="0" anchor="t">
            <a:noAutofit/>
          </a:bodyPr>
          <a:lstStyle/>
          <a:p>
            <a:pPr marL="0" marR="0" lvl="0" indent="0" algn="l" defTabSz="914400" rtl="0" eaLnBrk="0" fontAlgn="base" latinLnBrk="0" hangingPunct="0">
              <a:spcAft>
                <a:spcPts val="600"/>
              </a:spcAft>
              <a:buClrTx/>
              <a:buSzTx/>
              <a:buFontTx/>
              <a:buNone/>
              <a:tabLst/>
            </a:pPr>
            <a:endParaRPr lang="pl-PL" altLang="pl-PL" sz="2400">
              <a:latin typeface="+mj-lt"/>
            </a:endParaRPr>
          </a:p>
          <a:p>
            <a:pPr marL="0" marR="0" lvl="0" indent="0" algn="l" defTabSz="914400" rtl="0" eaLnBrk="0" fontAlgn="base" latinLnBrk="0" hangingPunct="0"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lang="pl-PL" altLang="pl-PL" sz="2400">
                <a:latin typeface="+mj-lt"/>
              </a:rPr>
              <a:t>Ambasadorzy POR na LinkedIn</a:t>
            </a:r>
            <a:endParaRPr lang="pl-PL" altLang="pl-PL" sz="2400" b="0" i="0" u="none" strike="noStrike" cap="none" normalizeH="0" baseline="0">
              <a:ln>
                <a:noFill/>
              </a:ln>
              <a:effectLst/>
              <a:latin typeface="+mj-lt"/>
            </a:endParaRP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0BACB5A4-D658-3ACC-9806-A0050B325FF3}"/>
              </a:ext>
            </a:extLst>
          </p:cNvPr>
          <p:cNvSpPr txBox="1"/>
          <p:nvPr/>
        </p:nvSpPr>
        <p:spPr>
          <a:xfrm>
            <a:off x="2999298" y="2034690"/>
            <a:ext cx="3100166" cy="1025725"/>
          </a:xfrm>
          <a:prstGeom prst="rect">
            <a:avLst/>
          </a:prstGeom>
          <a:noFill/>
        </p:spPr>
        <p:txBody>
          <a:bodyPr wrap="square" lIns="0" tIns="45720" rIns="0" bIns="45720" rtlCol="0" anchor="t">
            <a:noAutofit/>
          </a:bodyPr>
          <a:lstStyle/>
          <a:p>
            <a:pPr fontAlgn="base"/>
            <a:r>
              <a:rPr lang="pl-PL" sz="2400">
                <a:latin typeface="Arial Nova"/>
              </a:rPr>
              <a:t>Warsztaty/szkolenie</a:t>
            </a:r>
            <a:r>
              <a:rPr lang="pl-PL" sz="2400" b="0" i="0" u="none" strike="noStrike">
                <a:effectLst/>
                <a:latin typeface="Arial Nova"/>
              </a:rPr>
              <a:t> „Personal </a:t>
            </a:r>
            <a:r>
              <a:rPr lang="pl-PL" sz="2400" b="0" i="0" u="none" strike="noStrike" err="1">
                <a:effectLst/>
                <a:latin typeface="Arial Nova"/>
              </a:rPr>
              <a:t>Branding</a:t>
            </a:r>
            <a:r>
              <a:rPr lang="pl-PL" sz="2400" b="0" i="0" u="none" strike="noStrike">
                <a:effectLst/>
                <a:latin typeface="Arial Nova"/>
              </a:rPr>
              <a:t> </a:t>
            </a:r>
            <a:endParaRPr lang="pl-PL"/>
          </a:p>
          <a:p>
            <a:r>
              <a:rPr lang="pl-PL" sz="2400" b="0" i="0" u="none" strike="noStrike">
                <a:effectLst/>
                <a:latin typeface="Arial Nova"/>
              </a:rPr>
              <a:t>na LinkedIn”</a:t>
            </a:r>
            <a:br>
              <a:rPr lang="pl-PL" sz="2400">
                <a:latin typeface="Arial Nova"/>
              </a:rPr>
            </a:br>
            <a:endParaRPr lang="pl-PL"/>
          </a:p>
          <a:p>
            <a:pPr algn="l" rtl="0" fontAlgn="base"/>
            <a:r>
              <a:rPr lang="pl-PL" sz="1200">
                <a:latin typeface="Arial Nova"/>
              </a:rPr>
              <a:t>Zakres:</a:t>
            </a:r>
            <a:endParaRPr lang="en-US" sz="1200" b="0" i="0">
              <a:effectLst/>
              <a:latin typeface="Arial Nova"/>
            </a:endParaRPr>
          </a:p>
          <a:p>
            <a:pPr algn="l" rtl="0" fontAlgn="base"/>
            <a:endParaRPr lang="en-US" sz="1200" b="0" i="0">
              <a:solidFill>
                <a:schemeClr val="bg1"/>
              </a:solidFill>
              <a:effectLst/>
              <a:highlight>
                <a:srgbClr val="FF00B8"/>
              </a:highlight>
              <a:latin typeface="Segoe UI" panose="020B0502040204020203" pitchFamily="34" charset="0"/>
              <a:cs typeface="Segoe UI"/>
            </a:endParaRPr>
          </a:p>
          <a:p>
            <a:pPr marL="457200" indent="-457200" algn="l">
              <a:buAutoNum type="arabicPeriod"/>
            </a:pPr>
            <a:r>
              <a:rPr lang="pl-PL" sz="1200">
                <a:latin typeface="+mj-lt"/>
              </a:rPr>
              <a:t>Czym i dla kogo jest LinkedIn?</a:t>
            </a:r>
          </a:p>
          <a:p>
            <a:pPr marL="457200" indent="-457200" algn="l">
              <a:buAutoNum type="arabicPeriod"/>
            </a:pPr>
            <a:r>
              <a:rPr lang="pl-PL" sz="1200">
                <a:latin typeface="+mj-lt"/>
              </a:rPr>
              <a:t>Profil osobisty – co trzeba uzupełnić? Na co zwrócić uwagę?</a:t>
            </a:r>
          </a:p>
          <a:p>
            <a:pPr marL="457200" indent="-457200" algn="l">
              <a:buAutoNum type="arabicPeriod"/>
            </a:pPr>
            <a:r>
              <a:rPr lang="pl-PL" sz="1200">
                <a:latin typeface="+mj-lt"/>
              </a:rPr>
              <a:t>Jak działa algorytm </a:t>
            </a:r>
            <a:r>
              <a:rPr lang="pl-PL" sz="1200" err="1">
                <a:latin typeface="+mj-lt"/>
              </a:rPr>
              <a:t>LinkedIna</a:t>
            </a:r>
            <a:r>
              <a:rPr lang="pl-PL" sz="1200">
                <a:latin typeface="+mj-lt"/>
              </a:rPr>
              <a:t>?</a:t>
            </a:r>
          </a:p>
          <a:p>
            <a:pPr marL="457200" indent="-457200" algn="l">
              <a:buAutoNum type="arabicPeriod"/>
            </a:pPr>
            <a:r>
              <a:rPr lang="pl-PL" sz="1200">
                <a:latin typeface="+mj-lt"/>
              </a:rPr>
              <a:t>Jak dotrzeć do szerszej widowni?</a:t>
            </a:r>
          </a:p>
          <a:p>
            <a:pPr marL="457200" indent="-457200">
              <a:buFontTx/>
              <a:buAutoNum type="arabicPeriod"/>
            </a:pPr>
            <a:r>
              <a:rPr lang="pl-PL" sz="1200">
                <a:effectLst/>
                <a:latin typeface="+mj-lt"/>
                <a:ea typeface="Roboto Condensed Light"/>
                <a:cs typeface="Times New Roman"/>
              </a:rPr>
              <a:t>Pozycjonowanie eksperckie w mediach społecznościowych – przykłady i najbardziej efektywne strategie</a:t>
            </a:r>
            <a:endParaRPr lang="pl-PL" sz="1200">
              <a:latin typeface="+mj-lt"/>
              <a:ea typeface="Roboto Condensed Light"/>
              <a:cs typeface="Times New Roman"/>
            </a:endParaRPr>
          </a:p>
          <a:p>
            <a:pPr marL="457200" indent="-457200" algn="l">
              <a:buAutoNum type="arabicPeriod"/>
            </a:pPr>
            <a:r>
              <a:rPr lang="pl-PL" sz="1200">
                <a:latin typeface="+mj-lt"/>
              </a:rPr>
              <a:t>Przydatne bezpłatne i płatne narzędzia do Personal </a:t>
            </a:r>
            <a:r>
              <a:rPr lang="pl-PL" sz="1200" err="1">
                <a:latin typeface="+mj-lt"/>
              </a:rPr>
              <a:t>Brandingu</a:t>
            </a:r>
            <a:endParaRPr lang="pl-PL" sz="1200">
              <a:latin typeface="+mj-lt"/>
            </a:endParaRPr>
          </a:p>
          <a:p>
            <a:pPr marL="457200" indent="-457200" algn="l">
              <a:buAutoNum type="arabicPeriod"/>
            </a:pPr>
            <a:r>
              <a:rPr lang="pl-PL" sz="1200">
                <a:latin typeface="+mj-lt"/>
              </a:rPr>
              <a:t>AI w Personal </a:t>
            </a:r>
            <a:r>
              <a:rPr lang="pl-PL" sz="1200" err="1">
                <a:latin typeface="+mj-lt"/>
              </a:rPr>
              <a:t>Brandingu</a:t>
            </a:r>
            <a:r>
              <a:rPr lang="pl-PL" sz="1200">
                <a:latin typeface="+mj-lt"/>
              </a:rPr>
              <a:t> na LinkedIn (przykładowe narzędzia i pomocne </a:t>
            </a:r>
            <a:r>
              <a:rPr lang="pl-PL" sz="1200" err="1">
                <a:latin typeface="+mj-lt"/>
              </a:rPr>
              <a:t>prompty</a:t>
            </a:r>
            <a:r>
              <a:rPr lang="pl-PL" sz="1200">
                <a:latin typeface="+mj-lt"/>
              </a:rPr>
              <a:t> na </a:t>
            </a:r>
            <a:r>
              <a:rPr lang="pl-PL" sz="1200" err="1">
                <a:latin typeface="+mj-lt"/>
              </a:rPr>
              <a:t>ChatGPT</a:t>
            </a:r>
            <a:r>
              <a:rPr lang="pl-PL" sz="1200">
                <a:latin typeface="+mj-lt"/>
              </a:rPr>
              <a:t>)</a:t>
            </a:r>
          </a:p>
          <a:p>
            <a:endParaRPr lang="pl-PL" altLang="pl-PL" sz="1400"/>
          </a:p>
          <a:p>
            <a:endParaRPr lang="pl-PL" sz="1400" kern="10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pl-PL" sz="1400" kern="10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fontAlgn="base"/>
            <a:endParaRPr lang="pl-PL">
              <a:solidFill>
                <a:srgbClr val="000000"/>
              </a:solidFill>
              <a:latin typeface="Arial Nova" panose="020B0504020202020204" pitchFamily="34" charset="0"/>
            </a:endParaRPr>
          </a:p>
          <a:p>
            <a:pPr algn="l" rtl="0" fontAlgn="base"/>
            <a:endParaRPr lang="pl-PL">
              <a:solidFill>
                <a:srgbClr val="000000"/>
              </a:solidFill>
              <a:latin typeface="Arial Nova" panose="020B0504020202020204" pitchFamily="34" charset="0"/>
            </a:endParaRPr>
          </a:p>
          <a:p>
            <a:pPr algn="l" rtl="0" fontAlgn="base"/>
            <a:endParaRPr lang="pl-PL">
              <a:solidFill>
                <a:srgbClr val="0F0F0F"/>
              </a:solidFill>
              <a:latin typeface="Roboto" panose="02000000000000000000" pitchFamily="2" charset="0"/>
            </a:endParaRPr>
          </a:p>
          <a:p>
            <a:pPr algn="l" rtl="0" fontAlgn="base"/>
            <a:endParaRPr lang="pl-PL" sz="1800" b="0" i="0" u="sng" strike="noStrike">
              <a:solidFill>
                <a:srgbClr val="0F0F0F"/>
              </a:solidFill>
              <a:effectLst/>
              <a:latin typeface="Roboto" panose="02000000000000000000" pitchFamily="2" charset="0"/>
            </a:endParaRPr>
          </a:p>
          <a:p>
            <a:pPr algn="l" rtl="0" fontAlgn="base"/>
            <a:endParaRPr lang="pl-PL" u="sng">
              <a:solidFill>
                <a:srgbClr val="0F0F0F"/>
              </a:solidFill>
              <a:latin typeface="Roboto" panose="02000000000000000000" pitchFamily="2" charset="0"/>
            </a:endParaRPr>
          </a:p>
          <a:p>
            <a:pPr algn="l" rtl="0" fontAlgn="base"/>
            <a:endParaRPr lang="pl-PL" sz="1800" b="0" i="0" u="sng" strike="noStrike">
              <a:solidFill>
                <a:srgbClr val="0F0F0F"/>
              </a:solidFill>
              <a:effectLst/>
              <a:latin typeface="Roboto" panose="02000000000000000000" pitchFamily="2" charset="0"/>
            </a:endParaRPr>
          </a:p>
          <a:p>
            <a:pPr algn="l" rtl="0" fontAlgn="base"/>
            <a:endParaRPr lang="pl-PL" u="sng">
              <a:solidFill>
                <a:srgbClr val="0F0F0F"/>
              </a:solidFill>
              <a:latin typeface="Roboto" panose="02000000000000000000" pitchFamily="2" charset="0"/>
            </a:endParaRPr>
          </a:p>
          <a:p>
            <a:pPr algn="l" rtl="0" fontAlgn="base"/>
            <a:endParaRPr lang="pl-PL" sz="1800" b="0" i="0" u="sng" strike="noStrike">
              <a:solidFill>
                <a:srgbClr val="0F0F0F"/>
              </a:solidFill>
              <a:effectLst/>
              <a:latin typeface="Roboto" panose="02000000000000000000" pitchFamily="2" charset="0"/>
            </a:endParaRPr>
          </a:p>
          <a:p>
            <a:pPr algn="l" rtl="0" fontAlgn="base"/>
            <a:endParaRPr lang="pl-PL" u="sng">
              <a:solidFill>
                <a:srgbClr val="0F0F0F"/>
              </a:solidFill>
              <a:latin typeface="Roboto" panose="02000000000000000000" pitchFamily="2" charset="0"/>
              <a:hlinkClick r:id="rId2"/>
            </a:endParaRPr>
          </a:p>
        </p:txBody>
      </p:sp>
      <p:grpSp>
        <p:nvGrpSpPr>
          <p:cNvPr id="12" name="Grupa 11">
            <a:extLst>
              <a:ext uri="{FF2B5EF4-FFF2-40B4-BE49-F238E27FC236}">
                <a16:creationId xmlns:a16="http://schemas.microsoft.com/office/drawing/2014/main" id="{8B08835C-BFA8-2AA4-F440-BFFF0252DAFD}"/>
              </a:ext>
            </a:extLst>
          </p:cNvPr>
          <p:cNvGrpSpPr/>
          <p:nvPr/>
        </p:nvGrpSpPr>
        <p:grpSpPr>
          <a:xfrm>
            <a:off x="2649124" y="2107662"/>
            <a:ext cx="1747777" cy="678840"/>
            <a:chOff x="862313" y="4696426"/>
            <a:chExt cx="1747777" cy="1747777"/>
          </a:xfrm>
        </p:grpSpPr>
        <p:cxnSp>
          <p:nvCxnSpPr>
            <p:cNvPr id="13" name="Łącznik prosty 12">
              <a:extLst>
                <a:ext uri="{FF2B5EF4-FFF2-40B4-BE49-F238E27FC236}">
                  <a16:creationId xmlns:a16="http://schemas.microsoft.com/office/drawing/2014/main" id="{66D0612C-A174-1ED7-5BC3-77301162F543}"/>
                </a:ext>
              </a:extLst>
            </p:cNvPr>
            <p:cNvCxnSpPr/>
            <p:nvPr/>
          </p:nvCxnSpPr>
          <p:spPr>
            <a:xfrm>
              <a:off x="1736202" y="4696426"/>
              <a:ext cx="0" cy="1747777"/>
            </a:xfrm>
            <a:prstGeom prst="line">
              <a:avLst/>
            </a:prstGeom>
            <a:ln>
              <a:solidFill>
                <a:srgbClr val="ECF40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Łącznik prosty 13">
              <a:extLst>
                <a:ext uri="{FF2B5EF4-FFF2-40B4-BE49-F238E27FC236}">
                  <a16:creationId xmlns:a16="http://schemas.microsoft.com/office/drawing/2014/main" id="{F89EABC0-D944-37A5-8446-030CF2B9133B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1736202" y="4696426"/>
              <a:ext cx="0" cy="1747777"/>
            </a:xfrm>
            <a:prstGeom prst="line">
              <a:avLst/>
            </a:prstGeom>
            <a:ln>
              <a:solidFill>
                <a:srgbClr val="ECF40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pole tekstowe 6">
            <a:extLst>
              <a:ext uri="{FF2B5EF4-FFF2-40B4-BE49-F238E27FC236}">
                <a16:creationId xmlns:a16="http://schemas.microsoft.com/office/drawing/2014/main" id="{4D9DEB87-8ECB-DB1D-906D-DCFEB4F75AA3}"/>
              </a:ext>
            </a:extLst>
          </p:cNvPr>
          <p:cNvSpPr txBox="1"/>
          <p:nvPr/>
        </p:nvSpPr>
        <p:spPr>
          <a:xfrm>
            <a:off x="387805" y="5131304"/>
            <a:ext cx="1389997" cy="1974099"/>
          </a:xfrm>
          <a:prstGeom prst="rect">
            <a:avLst/>
          </a:prstGeom>
          <a:noFill/>
        </p:spPr>
        <p:txBody>
          <a:bodyPr wrap="square" lIns="0" tIns="45720" rIns="0" bIns="45720" rtlCol="0" anchor="t">
            <a:noAutofit/>
          </a:bodyPr>
          <a:lstStyle/>
          <a:p>
            <a:pPr>
              <a:spcBef>
                <a:spcPct val="0"/>
              </a:spcBef>
              <a:spcAft>
                <a:spcPct val="0"/>
              </a:spcAft>
              <a:defRPr/>
            </a:pPr>
            <a:r>
              <a:rPr lang="pl-PL" altLang="pl-PL" sz="1100" b="1">
                <a:solidFill>
                  <a:prstClr val="black"/>
                </a:solidFill>
                <a:latin typeface="Arial Nova"/>
              </a:rPr>
              <a:t>Czas trwania</a:t>
            </a:r>
            <a:r>
              <a:rPr lang="pl-PL" altLang="pl-PL" sz="1100">
                <a:solidFill>
                  <a:prstClr val="black"/>
                </a:solidFill>
                <a:latin typeface="Arial Nova"/>
              </a:rPr>
              <a:t>:</a:t>
            </a:r>
            <a:endParaRPr lang="pl-PL">
              <a:solidFill>
                <a:prstClr val="black"/>
              </a:solidFill>
            </a:endParaRPr>
          </a:p>
          <a:p>
            <a:pPr>
              <a:spcBef>
                <a:spcPct val="0"/>
              </a:spcBef>
              <a:spcAft>
                <a:spcPct val="0"/>
              </a:spcAft>
              <a:defRPr/>
            </a:pPr>
            <a:r>
              <a:rPr lang="pl-PL" altLang="pl-PL" sz="1100">
                <a:solidFill>
                  <a:prstClr val="black"/>
                </a:solidFill>
                <a:latin typeface="Arial Nova"/>
              </a:rPr>
              <a:t> ok. 2 – 2,5 godz.</a:t>
            </a:r>
            <a:endParaRPr lang="pl-PL">
              <a:solidFill>
                <a:prstClr val="black"/>
              </a:solidFill>
            </a:endParaRPr>
          </a:p>
          <a:p>
            <a:pPr>
              <a:spcBef>
                <a:spcPct val="0"/>
              </a:spcBef>
              <a:spcAft>
                <a:spcPct val="0"/>
              </a:spcAft>
              <a:defRPr/>
            </a:pPr>
            <a:endParaRPr lang="pl-PL" altLang="pl-PL" sz="1100">
              <a:solidFill>
                <a:prstClr val="black"/>
              </a:solidFill>
              <a:latin typeface="Arial Nova"/>
            </a:endParaRPr>
          </a:p>
          <a:p>
            <a:pPr>
              <a:spcBef>
                <a:spcPct val="0"/>
              </a:spcBef>
              <a:spcAft>
                <a:spcPct val="0"/>
              </a:spcAft>
              <a:defRPr/>
            </a:pPr>
            <a:r>
              <a:rPr lang="pl-PL" sz="1100" b="1">
                <a:solidFill>
                  <a:prstClr val="black"/>
                </a:solidFill>
                <a:latin typeface="Arial Nova"/>
              </a:rPr>
              <a:t>Koszt</a:t>
            </a:r>
            <a:r>
              <a:rPr lang="pl-PL" sz="1100">
                <a:solidFill>
                  <a:prstClr val="black"/>
                </a:solidFill>
                <a:latin typeface="Arial Nova"/>
              </a:rPr>
              <a:t> </a:t>
            </a:r>
          </a:p>
          <a:p>
            <a:pPr>
              <a:spcBef>
                <a:spcPct val="0"/>
              </a:spcBef>
              <a:spcAft>
                <a:spcPct val="0"/>
              </a:spcAft>
              <a:defRPr/>
            </a:pPr>
            <a:r>
              <a:rPr lang="pl-PL" sz="1100" err="1">
                <a:solidFill>
                  <a:prstClr val="black"/>
                </a:solidFill>
              </a:rPr>
              <a:t>Hybryda+możliwość</a:t>
            </a:r>
            <a:r>
              <a:rPr lang="pl-PL" sz="1100">
                <a:solidFill>
                  <a:prstClr val="black"/>
                </a:solidFill>
              </a:rPr>
              <a:t> nagrywania: </a:t>
            </a:r>
          </a:p>
          <a:p>
            <a:pPr>
              <a:spcBef>
                <a:spcPct val="0"/>
              </a:spcBef>
              <a:spcAft>
                <a:spcPct val="0"/>
              </a:spcAft>
              <a:defRPr/>
            </a:pPr>
            <a:r>
              <a:rPr lang="pl-PL" sz="1100">
                <a:solidFill>
                  <a:prstClr val="black"/>
                </a:solidFill>
              </a:rPr>
              <a:t>4000 </a:t>
            </a:r>
            <a:r>
              <a:rPr lang="pl-PL" sz="1100" err="1">
                <a:solidFill>
                  <a:prstClr val="black"/>
                </a:solidFill>
              </a:rPr>
              <a:t>pln</a:t>
            </a:r>
            <a:r>
              <a:rPr lang="pl-PL" sz="1100">
                <a:solidFill>
                  <a:prstClr val="black"/>
                </a:solidFill>
              </a:rPr>
              <a:t> netto</a:t>
            </a:r>
          </a:p>
          <a:p>
            <a:pPr>
              <a:spcBef>
                <a:spcPct val="0"/>
              </a:spcBef>
              <a:spcAft>
                <a:spcPct val="0"/>
              </a:spcAft>
              <a:defRPr/>
            </a:pPr>
            <a:endParaRPr lang="pl-PL" sz="3600">
              <a:solidFill>
                <a:prstClr val="black"/>
              </a:solidFill>
            </a:endParaRPr>
          </a:p>
        </p:txBody>
      </p:sp>
      <p:sp>
        <p:nvSpPr>
          <p:cNvPr id="9" name="Kwadrat">
            <a:extLst>
              <a:ext uri="{FF2B5EF4-FFF2-40B4-BE49-F238E27FC236}">
                <a16:creationId xmlns:a16="http://schemas.microsoft.com/office/drawing/2014/main" id="{4D2D4919-154D-6157-9E8E-834AB973178F}"/>
              </a:ext>
            </a:extLst>
          </p:cNvPr>
          <p:cNvSpPr/>
          <p:nvPr/>
        </p:nvSpPr>
        <p:spPr>
          <a:xfrm>
            <a:off x="0" y="0"/>
            <a:ext cx="1777998" cy="1595120"/>
          </a:xfrm>
          <a:prstGeom prst="rect">
            <a:avLst/>
          </a:prstGeom>
          <a:solidFill>
            <a:srgbClr val="ECF40A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15" name="Grupa 14">
            <a:extLst>
              <a:ext uri="{FF2B5EF4-FFF2-40B4-BE49-F238E27FC236}">
                <a16:creationId xmlns:a16="http://schemas.microsoft.com/office/drawing/2014/main" id="{B31EAEFA-706A-AB76-DDEB-AABF47A60B27}"/>
              </a:ext>
            </a:extLst>
          </p:cNvPr>
          <p:cNvGrpSpPr/>
          <p:nvPr/>
        </p:nvGrpSpPr>
        <p:grpSpPr>
          <a:xfrm>
            <a:off x="7975514" y="2107662"/>
            <a:ext cx="1747777" cy="678840"/>
            <a:chOff x="862313" y="4696426"/>
            <a:chExt cx="1747777" cy="1747777"/>
          </a:xfrm>
        </p:grpSpPr>
        <p:cxnSp>
          <p:nvCxnSpPr>
            <p:cNvPr id="16" name="Łącznik prosty 15">
              <a:extLst>
                <a:ext uri="{FF2B5EF4-FFF2-40B4-BE49-F238E27FC236}">
                  <a16:creationId xmlns:a16="http://schemas.microsoft.com/office/drawing/2014/main" id="{58E8433D-872B-90F0-D5F1-2DC860748334}"/>
                </a:ext>
              </a:extLst>
            </p:cNvPr>
            <p:cNvCxnSpPr>
              <a:cxnSpLocks/>
            </p:cNvCxnSpPr>
            <p:nvPr/>
          </p:nvCxnSpPr>
          <p:spPr>
            <a:xfrm>
              <a:off x="1736202" y="4696426"/>
              <a:ext cx="0" cy="1747777"/>
            </a:xfrm>
            <a:prstGeom prst="line">
              <a:avLst/>
            </a:prstGeom>
            <a:ln>
              <a:solidFill>
                <a:srgbClr val="ECF40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Łącznik prosty 16">
              <a:extLst>
                <a:ext uri="{FF2B5EF4-FFF2-40B4-BE49-F238E27FC236}">
                  <a16:creationId xmlns:a16="http://schemas.microsoft.com/office/drawing/2014/main" id="{C17E85EE-1E5B-7A73-07BE-48874DE4BBB8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1736202" y="4696426"/>
              <a:ext cx="0" cy="1747777"/>
            </a:xfrm>
            <a:prstGeom prst="line">
              <a:avLst/>
            </a:prstGeom>
            <a:ln>
              <a:solidFill>
                <a:srgbClr val="ECF40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" name="pole tekstowe 19">
            <a:extLst>
              <a:ext uri="{FF2B5EF4-FFF2-40B4-BE49-F238E27FC236}">
                <a16:creationId xmlns:a16="http://schemas.microsoft.com/office/drawing/2014/main" id="{4B16CDAB-34EB-7B88-18C3-54A555477B6F}"/>
              </a:ext>
            </a:extLst>
          </p:cNvPr>
          <p:cNvSpPr txBox="1"/>
          <p:nvPr/>
        </p:nvSpPr>
        <p:spPr>
          <a:xfrm>
            <a:off x="7954724" y="3302140"/>
            <a:ext cx="3664572" cy="941632"/>
          </a:xfrm>
          <a:prstGeom prst="rect">
            <a:avLst/>
          </a:prstGeom>
          <a:noFill/>
        </p:spPr>
        <p:txBody>
          <a:bodyPr wrap="square" lIns="0" tIns="45720" rIns="0" bIns="45720" rtlCol="0" anchor="t">
            <a:noAutofit/>
          </a:bodyPr>
          <a:lstStyle/>
          <a:p>
            <a:pPr rtl="0" fontAlgn="base"/>
            <a:r>
              <a:rPr lang="pl-PL" sz="1400">
                <a:highlight>
                  <a:srgbClr val="ECF40A"/>
                </a:highlight>
                <a:latin typeface="Arial Nova"/>
              </a:rPr>
              <a:t>Joanna Smoleńska</a:t>
            </a:r>
          </a:p>
          <a:p>
            <a:pPr fontAlgn="base"/>
            <a:r>
              <a:rPr lang="en-US" sz="1400" i="0">
                <a:effectLst/>
                <a:latin typeface="Arial Nova"/>
              </a:rPr>
              <a:t>Head of Social Media</a:t>
            </a:r>
            <a:r>
              <a:rPr lang="pl-PL" sz="1400" i="0">
                <a:effectLst/>
                <a:latin typeface="Arial Nova"/>
              </a:rPr>
              <a:t>, K+PR</a:t>
            </a:r>
            <a:endParaRPr lang="pl-PL" sz="1400" b="0" i="0" u="none" strike="noStrike">
              <a:solidFill>
                <a:schemeClr val="bg1"/>
              </a:solidFill>
              <a:effectLst/>
              <a:highlight>
                <a:srgbClr val="FF00B8"/>
              </a:highlight>
              <a:latin typeface="Arial Nova" panose="020B0504020202020204" pitchFamily="34" charset="0"/>
            </a:endParaRPr>
          </a:p>
          <a:p>
            <a:pPr rtl="0" fontAlgn="base"/>
            <a:endParaRPr lang="en-US" sz="1400" b="0" i="0">
              <a:solidFill>
                <a:schemeClr val="bg1"/>
              </a:solidFill>
              <a:effectLst/>
              <a:highlight>
                <a:srgbClr val="FF00B8"/>
              </a:highlight>
              <a:latin typeface="Segoe UI" panose="020B0502040204020203" pitchFamily="34" charset="0"/>
              <a:cs typeface="Segoe UI"/>
            </a:endParaRPr>
          </a:p>
          <a:p>
            <a:pPr fontAlgn="base"/>
            <a:r>
              <a:rPr lang="pl-PL" sz="1050">
                <a:latin typeface="Arial Nova"/>
              </a:rPr>
              <a:t>Od 2014 roku konsekwentnie tworzy kampanie </a:t>
            </a:r>
            <a:r>
              <a:rPr lang="pl-PL" sz="1050" err="1">
                <a:latin typeface="Arial Nova"/>
              </a:rPr>
              <a:t>contentowe</a:t>
            </a:r>
            <a:r>
              <a:rPr lang="pl-PL" sz="1050">
                <a:latin typeface="Arial Nova"/>
              </a:rPr>
              <a:t> </a:t>
            </a:r>
            <a:br>
              <a:rPr lang="pl-PL" sz="1050">
                <a:latin typeface="Arial Nova"/>
              </a:rPr>
            </a:br>
            <a:r>
              <a:rPr lang="pl-PL" sz="1050">
                <a:latin typeface="Arial Nova"/>
              </a:rPr>
              <a:t>i reklamowe (za które otrzymała wyróżnienie Facebooka). </a:t>
            </a:r>
          </a:p>
          <a:p>
            <a:pPr fontAlgn="base"/>
            <a:endParaRPr lang="pl-PL" sz="1050">
              <a:latin typeface="Arial Nova"/>
            </a:endParaRPr>
          </a:p>
          <a:p>
            <a:r>
              <a:rPr lang="pl-PL" sz="1050">
                <a:latin typeface="Arial Nova"/>
              </a:rPr>
              <a:t>W swojej ścieżce zawodowej odpowiadała za komunikację </a:t>
            </a:r>
            <a:br>
              <a:rPr lang="pl-PL" sz="1050">
                <a:latin typeface="Arial Nova"/>
              </a:rPr>
            </a:br>
            <a:r>
              <a:rPr lang="pl-PL" sz="1050">
                <a:latin typeface="Arial Nova"/>
              </a:rPr>
              <a:t>w takich markach jak: 3M, </a:t>
            </a:r>
            <a:r>
              <a:rPr lang="pl-PL" sz="1050" err="1">
                <a:latin typeface="Arial Nova"/>
              </a:rPr>
              <a:t>Billennium</a:t>
            </a:r>
            <a:r>
              <a:rPr lang="pl-PL" sz="1050">
                <a:latin typeface="Arial Nova"/>
              </a:rPr>
              <a:t>, </a:t>
            </a:r>
            <a:r>
              <a:rPr lang="pl-PL" sz="1050" err="1">
                <a:latin typeface="Arial Nova"/>
              </a:rPr>
              <a:t>Nevomo</a:t>
            </a:r>
            <a:r>
              <a:rPr lang="pl-PL" sz="1050">
                <a:latin typeface="Arial Nova"/>
              </a:rPr>
              <a:t>, </a:t>
            </a:r>
            <a:r>
              <a:rPr lang="pl-PL" sz="1050" err="1">
                <a:latin typeface="Arial Nova"/>
              </a:rPr>
              <a:t>Homebook</a:t>
            </a:r>
            <a:r>
              <a:rPr lang="pl-PL" sz="1050">
                <a:latin typeface="Arial Nova"/>
              </a:rPr>
              <a:t>, Koło, Green </a:t>
            </a:r>
            <a:r>
              <a:rPr lang="pl-PL" sz="1050" err="1">
                <a:latin typeface="Arial Nova"/>
              </a:rPr>
              <a:t>Living</a:t>
            </a:r>
            <a:r>
              <a:rPr lang="pl-PL" sz="1050">
                <a:latin typeface="Arial Nova"/>
              </a:rPr>
              <a:t> by </a:t>
            </a:r>
            <a:r>
              <a:rPr lang="pl-PL" sz="1050" err="1">
                <a:latin typeface="Arial Nova"/>
              </a:rPr>
              <a:t>Skanska</a:t>
            </a:r>
            <a:r>
              <a:rPr lang="pl-PL" sz="1050">
                <a:latin typeface="Arial Nova"/>
              </a:rPr>
              <a:t>, INKA, EDP Energia Polska.</a:t>
            </a:r>
            <a:endParaRPr lang="pl-PL"/>
          </a:p>
          <a:p>
            <a:pPr rtl="0" fontAlgn="base"/>
            <a:endParaRPr lang="pl-PL" sz="1050">
              <a:latin typeface="Arial Nova"/>
            </a:endParaRPr>
          </a:p>
          <a:p>
            <a:pPr fontAlgn="base"/>
            <a:r>
              <a:rPr lang="pl-PL" sz="1050" b="1">
                <a:latin typeface="Arial Nova"/>
              </a:rPr>
              <a:t>Prowadziła szkolenia z Personal </a:t>
            </a:r>
            <a:r>
              <a:rPr lang="pl-PL" sz="1050" b="1" err="1">
                <a:latin typeface="Arial Nova"/>
              </a:rPr>
              <a:t>Brandingu</a:t>
            </a:r>
            <a:r>
              <a:rPr lang="pl-PL" sz="1050" b="1">
                <a:latin typeface="Arial Nova"/>
              </a:rPr>
              <a:t> </a:t>
            </a:r>
            <a:br>
              <a:rPr lang="pl-PL" sz="1050" b="1">
                <a:latin typeface="Arial Nova"/>
              </a:rPr>
            </a:br>
            <a:r>
              <a:rPr lang="pl-PL" sz="1050">
                <a:latin typeface="Arial Nova"/>
              </a:rPr>
              <a:t>m.in. dla Giełdy Papierów Wartościowych, członków ABSL, </a:t>
            </a:r>
            <a:r>
              <a:rPr lang="pl-PL" sz="1050" err="1">
                <a:latin typeface="Arial Nova"/>
              </a:rPr>
              <a:t>Billennium</a:t>
            </a:r>
            <a:r>
              <a:rPr lang="pl-PL" sz="1050">
                <a:latin typeface="Arial Nova"/>
              </a:rPr>
              <a:t>, studentów Uniwersytetu Wrocławskiego, </a:t>
            </a:r>
            <a:r>
              <a:rPr lang="pl-PL" sz="1050" err="1">
                <a:latin typeface="Arial Nova"/>
              </a:rPr>
              <a:t>LemonTree</a:t>
            </a:r>
            <a:r>
              <a:rPr lang="pl-PL" sz="1050">
                <a:latin typeface="Arial Nova"/>
              </a:rPr>
              <a:t>.</a:t>
            </a:r>
          </a:p>
          <a:p>
            <a:pPr rtl="0" fontAlgn="base"/>
            <a:endParaRPr lang="pl-PL" sz="1050">
              <a:latin typeface="Arial Nova"/>
            </a:endParaRPr>
          </a:p>
          <a:p>
            <a:pPr fontAlgn="base"/>
            <a:r>
              <a:rPr lang="pl-PL" sz="1050" b="1">
                <a:latin typeface="Arial Nova"/>
              </a:rPr>
              <a:t>Wspierała budowanie marki osobistej </a:t>
            </a:r>
            <a:r>
              <a:rPr lang="pl-PL" sz="1050">
                <a:latin typeface="Arial Nova"/>
              </a:rPr>
              <a:t>dla osób decyzyjnych w 3M, </a:t>
            </a:r>
            <a:r>
              <a:rPr lang="pl-PL" sz="1050" err="1">
                <a:latin typeface="Arial Nova"/>
              </a:rPr>
              <a:t>Electromobility</a:t>
            </a:r>
            <a:r>
              <a:rPr lang="pl-PL" sz="1050">
                <a:latin typeface="Arial Nova"/>
              </a:rPr>
              <a:t> Poland, </a:t>
            </a:r>
            <a:r>
              <a:rPr lang="pl-PL" sz="1050" err="1">
                <a:latin typeface="Arial Nova"/>
              </a:rPr>
              <a:t>Billennium</a:t>
            </a:r>
            <a:r>
              <a:rPr lang="pl-PL" sz="1050">
                <a:latin typeface="Arial Nova"/>
              </a:rPr>
              <a:t>, </a:t>
            </a:r>
            <a:r>
              <a:rPr lang="pl-PL" sz="1050" err="1">
                <a:latin typeface="Arial Nova"/>
              </a:rPr>
              <a:t>eService</a:t>
            </a:r>
            <a:r>
              <a:rPr lang="pl-PL" sz="1050">
                <a:latin typeface="Arial Nova"/>
              </a:rPr>
              <a:t>. </a:t>
            </a:r>
          </a:p>
          <a:p>
            <a:pPr rtl="0" fontAlgn="base"/>
            <a:endParaRPr lang="pl-PL" sz="1400">
              <a:latin typeface="Arial Nova"/>
            </a:endParaRPr>
          </a:p>
          <a:p>
            <a:pPr rtl="0" fontAlgn="base"/>
            <a:endParaRPr lang="en-US" sz="1400">
              <a:latin typeface="Arial Nova"/>
            </a:endParaRPr>
          </a:p>
          <a:p>
            <a:endParaRPr lang="pl-PL" altLang="pl-PL" sz="1400"/>
          </a:p>
          <a:p>
            <a:endParaRPr lang="pl-PL" sz="1400" kern="10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pl-PL" sz="1400" kern="10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fontAlgn="base"/>
            <a:endParaRPr lang="pl-PL">
              <a:solidFill>
                <a:srgbClr val="000000"/>
              </a:solidFill>
              <a:latin typeface="Arial Nova" panose="020B0504020202020204" pitchFamily="34" charset="0"/>
            </a:endParaRPr>
          </a:p>
          <a:p>
            <a:pPr rtl="0" fontAlgn="base"/>
            <a:endParaRPr lang="pl-PL">
              <a:solidFill>
                <a:srgbClr val="000000"/>
              </a:solidFill>
              <a:latin typeface="Arial Nova" panose="020B0504020202020204" pitchFamily="34" charset="0"/>
            </a:endParaRPr>
          </a:p>
          <a:p>
            <a:pPr rtl="0" fontAlgn="base"/>
            <a:endParaRPr lang="pl-PL">
              <a:solidFill>
                <a:srgbClr val="0F0F0F"/>
              </a:solidFill>
              <a:latin typeface="Roboto" panose="02000000000000000000" pitchFamily="2" charset="0"/>
            </a:endParaRPr>
          </a:p>
          <a:p>
            <a:pPr rtl="0" fontAlgn="base"/>
            <a:endParaRPr lang="pl-PL" sz="1800" b="0" i="0" u="sng" strike="noStrike">
              <a:solidFill>
                <a:srgbClr val="0F0F0F"/>
              </a:solidFill>
              <a:effectLst/>
              <a:latin typeface="Roboto" panose="02000000000000000000" pitchFamily="2" charset="0"/>
            </a:endParaRPr>
          </a:p>
          <a:p>
            <a:pPr rtl="0" fontAlgn="base"/>
            <a:endParaRPr lang="pl-PL" u="sng">
              <a:solidFill>
                <a:srgbClr val="0F0F0F"/>
              </a:solidFill>
              <a:latin typeface="Roboto" panose="02000000000000000000" pitchFamily="2" charset="0"/>
            </a:endParaRPr>
          </a:p>
          <a:p>
            <a:pPr rtl="0" fontAlgn="base"/>
            <a:endParaRPr lang="pl-PL" sz="1800" b="0" i="0" u="sng" strike="noStrike">
              <a:solidFill>
                <a:srgbClr val="0F0F0F"/>
              </a:solidFill>
              <a:effectLst/>
              <a:latin typeface="Roboto" panose="02000000000000000000" pitchFamily="2" charset="0"/>
            </a:endParaRPr>
          </a:p>
          <a:p>
            <a:pPr rtl="0" fontAlgn="base"/>
            <a:endParaRPr lang="pl-PL" u="sng">
              <a:solidFill>
                <a:srgbClr val="0F0F0F"/>
              </a:solidFill>
              <a:latin typeface="Roboto" panose="02000000000000000000" pitchFamily="2" charset="0"/>
            </a:endParaRPr>
          </a:p>
          <a:p>
            <a:pPr rtl="0" fontAlgn="base"/>
            <a:endParaRPr lang="pl-PL" sz="1800" b="0" i="0" u="sng" strike="noStrike">
              <a:solidFill>
                <a:srgbClr val="0F0F0F"/>
              </a:solidFill>
              <a:effectLst/>
              <a:latin typeface="Roboto" panose="02000000000000000000" pitchFamily="2" charset="0"/>
            </a:endParaRPr>
          </a:p>
          <a:p>
            <a:pPr rtl="0" fontAlgn="base"/>
            <a:endParaRPr lang="pl-PL" u="sng">
              <a:solidFill>
                <a:srgbClr val="0F0F0F"/>
              </a:solidFill>
              <a:latin typeface="Roboto" panose="02000000000000000000" pitchFamily="2" charset="0"/>
              <a:hlinkClick r:id="rId2"/>
            </a:endParaRPr>
          </a:p>
        </p:txBody>
      </p:sp>
      <p:pic>
        <p:nvPicPr>
          <p:cNvPr id="22" name="Obraz 21" descr="Obraz zawierający ściana, osoba, w pomieszczeniu, biały&#10;&#10;Opis wygenerowany automatycznie">
            <a:extLst>
              <a:ext uri="{FF2B5EF4-FFF2-40B4-BE49-F238E27FC236}">
                <a16:creationId xmlns:a16="http://schemas.microsoft.com/office/drawing/2014/main" id="{47930C56-BFD3-240B-AD03-420D69436BC3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56749" y="1936735"/>
            <a:ext cx="1241500" cy="1212833"/>
          </a:xfrm>
          <a:prstGeom prst="rect">
            <a:avLst/>
          </a:prstGeom>
          <a:ln>
            <a:noFill/>
          </a:ln>
        </p:spPr>
      </p:pic>
      <p:cxnSp>
        <p:nvCxnSpPr>
          <p:cNvPr id="24" name="Łącznik prosty 23">
            <a:extLst>
              <a:ext uri="{FF2B5EF4-FFF2-40B4-BE49-F238E27FC236}">
                <a16:creationId xmlns:a16="http://schemas.microsoft.com/office/drawing/2014/main" id="{DC845ADE-91CA-BE30-A186-256C188885B9}"/>
              </a:ext>
            </a:extLst>
          </p:cNvPr>
          <p:cNvCxnSpPr>
            <a:cxnSpLocks/>
          </p:cNvCxnSpPr>
          <p:nvPr/>
        </p:nvCxnSpPr>
        <p:spPr>
          <a:xfrm>
            <a:off x="6798274" y="2111377"/>
            <a:ext cx="1" cy="4229262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pole tekstowe 25">
            <a:extLst>
              <a:ext uri="{FF2B5EF4-FFF2-40B4-BE49-F238E27FC236}">
                <a16:creationId xmlns:a16="http://schemas.microsoft.com/office/drawing/2014/main" id="{8B5C13CD-24FE-6E67-05FD-7C705C029C51}"/>
              </a:ext>
            </a:extLst>
          </p:cNvPr>
          <p:cNvSpPr txBox="1"/>
          <p:nvPr/>
        </p:nvSpPr>
        <p:spPr>
          <a:xfrm>
            <a:off x="149125" y="507184"/>
            <a:ext cx="1953619" cy="1431358"/>
          </a:xfrm>
          <a:prstGeom prst="rect">
            <a:avLst/>
          </a:prstGeom>
          <a:noFill/>
        </p:spPr>
        <p:txBody>
          <a:bodyPr wrap="square" lIns="0" tIns="45720" rIns="0" bIns="4572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pl-PL" altLang="pl-PL" sz="2000"/>
              <a:t>Program </a:t>
            </a:r>
            <a:br>
              <a:rPr lang="pl-PL" altLang="pl-PL" sz="2000"/>
            </a:br>
            <a:r>
              <a:rPr lang="pl-PL" altLang="pl-PL" sz="2000"/>
              <a:t>ambasadorski</a:t>
            </a:r>
          </a:p>
        </p:txBody>
      </p:sp>
    </p:spTree>
    <p:extLst>
      <p:ext uri="{BB962C8B-B14F-4D97-AF65-F5344CB8AC3E}">
        <p14:creationId xmlns:p14="http://schemas.microsoft.com/office/powerpoint/2010/main" val="23531462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wadrat">
            <a:extLst>
              <a:ext uri="{FF2B5EF4-FFF2-40B4-BE49-F238E27FC236}">
                <a16:creationId xmlns:a16="http://schemas.microsoft.com/office/drawing/2014/main" id="{0EF0B35E-B959-49E7-56D5-2953E9DBADD2}"/>
              </a:ext>
            </a:extLst>
          </p:cNvPr>
          <p:cNvSpPr/>
          <p:nvPr/>
        </p:nvSpPr>
        <p:spPr>
          <a:xfrm>
            <a:off x="0" y="0"/>
            <a:ext cx="1777998" cy="1595120"/>
          </a:xfrm>
          <a:prstGeom prst="rect">
            <a:avLst/>
          </a:prstGeom>
          <a:solidFill>
            <a:srgbClr val="FF00B8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3B79F16F-46DB-FF14-21B5-E749589C1B40}"/>
              </a:ext>
            </a:extLst>
          </p:cNvPr>
          <p:cNvSpPr txBox="1"/>
          <p:nvPr/>
        </p:nvSpPr>
        <p:spPr>
          <a:xfrm>
            <a:off x="296501" y="480073"/>
            <a:ext cx="1401138" cy="1458623"/>
          </a:xfrm>
          <a:prstGeom prst="rect">
            <a:avLst/>
          </a:prstGeom>
          <a:noFill/>
        </p:spPr>
        <p:txBody>
          <a:bodyPr wrap="square" lIns="0" tIns="45720" rIns="0" bIns="45720" rtlCol="0" anchor="t">
            <a:noAutofit/>
          </a:bodyPr>
          <a:lstStyle/>
          <a:p>
            <a:pPr marL="0" marR="0" lvl="0" indent="0" algn="l" defTabSz="914400" rtl="0" eaLnBrk="0" fontAlgn="base" latinLnBrk="0" hangingPunct="0"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lang="pl-PL" altLang="pl-PL" sz="2000">
                <a:latin typeface="+mj-lt"/>
              </a:rPr>
              <a:t>Działania dodatkowe</a:t>
            </a:r>
            <a:endParaRPr kumimoji="0" lang="pl-PL" altLang="pl-PL" sz="2000" b="0" i="0" u="none" strike="noStrike" cap="none" normalizeH="0" baseline="0">
              <a:ln>
                <a:noFill/>
              </a:ln>
              <a:effectLst/>
              <a:latin typeface="+mj-lt"/>
            </a:endParaRP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0BACB5A4-D658-3ACC-9806-A0050B325FF3}"/>
              </a:ext>
            </a:extLst>
          </p:cNvPr>
          <p:cNvSpPr txBox="1"/>
          <p:nvPr/>
        </p:nvSpPr>
        <p:spPr>
          <a:xfrm>
            <a:off x="6518077" y="2031915"/>
            <a:ext cx="5166564" cy="963096"/>
          </a:xfrm>
          <a:prstGeom prst="rect">
            <a:avLst/>
          </a:prstGeom>
          <a:noFill/>
        </p:spPr>
        <p:txBody>
          <a:bodyPr wrap="square" lIns="0" tIns="45720" rIns="0" bIns="45720" rtlCol="0" anchor="t">
            <a:noAutofit/>
          </a:bodyPr>
          <a:lstStyle/>
          <a:p>
            <a:endParaRPr lang="pl-PL" sz="1400" kern="100">
              <a:effectLst/>
              <a:latin typeface="Arial Nova" panose="020B05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endParaRPr lang="pl-PL" sz="1400" kern="100">
              <a:effectLst/>
              <a:latin typeface="Arial Nova" panose="020B05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r>
              <a:rPr lang="pl-PL" sz="1400" b="1" kern="100">
                <a:effectLst/>
                <a:latin typeface="Arial Nova"/>
                <a:ea typeface="Aptos" panose="020B0004020202020204" pitchFamily="34" charset="0"/>
                <a:cs typeface="Times New Roman"/>
              </a:rPr>
              <a:t>Przykładowe współprace</a:t>
            </a:r>
            <a:r>
              <a:rPr lang="pl-PL" sz="1400" kern="100">
                <a:effectLst/>
                <a:latin typeface="Arial Nova"/>
                <a:ea typeface="Aptos" panose="020B0004020202020204" pitchFamily="34" charset="0"/>
                <a:cs typeface="Times New Roman"/>
              </a:rPr>
              <a:t> z podziałem na dotarcie do C-</a:t>
            </a:r>
            <a:r>
              <a:rPr lang="pl-PL" sz="1400" kern="100" err="1">
                <a:effectLst/>
                <a:latin typeface="Arial Nova"/>
                <a:ea typeface="Aptos" panose="020B0004020202020204" pitchFamily="34" charset="0"/>
                <a:cs typeface="Times New Roman"/>
              </a:rPr>
              <a:t>suite</a:t>
            </a:r>
            <a:r>
              <a:rPr lang="pl-PL" sz="1400" kern="100">
                <a:effectLst/>
                <a:latin typeface="Arial Nova"/>
                <a:ea typeface="Aptos" panose="020B0004020202020204" pitchFamily="34" charset="0"/>
                <a:cs typeface="Times New Roman"/>
              </a:rPr>
              <a:t> </a:t>
            </a:r>
            <a:br>
              <a:rPr lang="pl-PL" sz="1400" kern="100">
                <a:latin typeface="Arial Nova"/>
                <a:ea typeface="Aptos" panose="020B0004020202020204" pitchFamily="34" charset="0"/>
                <a:cs typeface="Times New Roman"/>
              </a:rPr>
            </a:br>
            <a:r>
              <a:rPr lang="pl-PL" sz="1400" kern="100">
                <a:effectLst/>
                <a:latin typeface="Arial Nova"/>
                <a:ea typeface="Aptos" panose="020B0004020202020204" pitchFamily="34" charset="0"/>
                <a:cs typeface="Times New Roman"/>
              </a:rPr>
              <a:t>oraz osób odpowiedzialnych za marketing w organizacjach, to:</a:t>
            </a:r>
            <a:r>
              <a:rPr lang="pl-PL" sz="1400" kern="100">
                <a:latin typeface="Arial Nova"/>
                <a:ea typeface="Aptos" panose="020B0004020202020204" pitchFamily="34" charset="0"/>
                <a:cs typeface="Times New Roman"/>
              </a:rPr>
              <a:t> </a:t>
            </a:r>
          </a:p>
          <a:p>
            <a:endParaRPr lang="pl-PL" sz="1400" kern="100">
              <a:latin typeface="Arial Nova" panose="020B05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r>
              <a:rPr lang="pl-PL" b="1" kern="100">
                <a:effectLst/>
                <a:latin typeface="Arial Nova"/>
                <a:ea typeface="Aptos" panose="020B0004020202020204" pitchFamily="34" charset="0"/>
                <a:cs typeface="Times New Roman"/>
              </a:rPr>
              <a:t>C-</a:t>
            </a:r>
            <a:r>
              <a:rPr lang="pl-PL" b="1" kern="100" err="1">
                <a:effectLst/>
                <a:latin typeface="Arial Nova"/>
                <a:ea typeface="Aptos" panose="020B0004020202020204" pitchFamily="34" charset="0"/>
                <a:cs typeface="Times New Roman"/>
              </a:rPr>
              <a:t>suite</a:t>
            </a:r>
            <a:r>
              <a:rPr lang="pl-PL" b="1" kern="100">
                <a:effectLst/>
                <a:latin typeface="Arial Nova"/>
                <a:ea typeface="Aptos" panose="020B0004020202020204" pitchFamily="34" charset="0"/>
                <a:cs typeface="Times New Roman"/>
              </a:rPr>
              <a:t>:</a:t>
            </a:r>
          </a:p>
          <a:p>
            <a:endParaRPr lang="pl-PL" sz="1400" kern="100">
              <a:effectLst/>
              <a:latin typeface="Arial Nova" panose="020B05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400" kern="100">
                <a:effectLst/>
                <a:latin typeface="Arial Nova"/>
                <a:ea typeface="Aptos" panose="020B0004020202020204" pitchFamily="34" charset="0"/>
                <a:cs typeface="Times New Roman"/>
              </a:rPr>
              <a:t>"Biznes Klasa"</a:t>
            </a:r>
            <a:r>
              <a:rPr lang="pl-PL" sz="1400" kern="100">
                <a:latin typeface="Arial Nova"/>
                <a:ea typeface="Aptos" panose="020B0004020202020204" pitchFamily="34" charset="0"/>
                <a:cs typeface="Times New Roman"/>
              </a:rPr>
              <a:t> </a:t>
            </a:r>
            <a:endParaRPr lang="pl-PL" sz="1400" kern="100">
              <a:effectLst/>
              <a:latin typeface="Arial Nova" panose="020B05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400" kern="100">
                <a:effectLst/>
                <a:latin typeface="Arial Nova"/>
                <a:ea typeface="Aptos" panose="020B0004020202020204" pitchFamily="34" charset="0"/>
                <a:cs typeface="Times New Roman"/>
              </a:rPr>
              <a:t>udział w debacie zorganizowanej przez Forbes i/lub Business </a:t>
            </a:r>
            <a:r>
              <a:rPr lang="pl-PL" sz="1400" kern="100" err="1">
                <a:effectLst/>
                <a:latin typeface="Arial Nova"/>
                <a:ea typeface="Aptos" panose="020B0004020202020204" pitchFamily="34" charset="0"/>
                <a:cs typeface="Times New Roman"/>
              </a:rPr>
              <a:t>Insider</a:t>
            </a:r>
            <a:r>
              <a:rPr lang="pl-PL" sz="1400" kern="100">
                <a:effectLst/>
                <a:latin typeface="Arial Nova"/>
                <a:ea typeface="Aptos" panose="020B0004020202020204" pitchFamily="34" charset="0"/>
                <a:cs typeface="Times New Roman"/>
              </a:rPr>
              <a:t>,</a:t>
            </a:r>
            <a:r>
              <a:rPr lang="pl-PL" sz="1400" kern="100">
                <a:latin typeface="Arial Nova"/>
                <a:ea typeface="Aptos" panose="020B0004020202020204" pitchFamily="34" charset="0"/>
                <a:cs typeface="Times New Roman"/>
              </a:rPr>
              <a:t> </a:t>
            </a:r>
            <a:endParaRPr lang="pl-PL" sz="1400" kern="100">
              <a:effectLst/>
              <a:latin typeface="Arial Nova" panose="020B05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400" kern="100">
                <a:effectLst/>
                <a:latin typeface="Arial Nova"/>
                <a:ea typeface="Aptos" panose="020B0004020202020204" pitchFamily="34" charset="0"/>
                <a:cs typeface="Times New Roman"/>
              </a:rPr>
              <a:t>partnerstwo z </a:t>
            </a:r>
            <a:r>
              <a:rPr lang="pl-PL" sz="1400" kern="100" err="1">
                <a:effectLst/>
                <a:latin typeface="Arial Nova"/>
                <a:ea typeface="Aptos" panose="020B0004020202020204" pitchFamily="34" charset="0"/>
                <a:cs typeface="Times New Roman"/>
              </a:rPr>
              <a:t>BrandMe</a:t>
            </a:r>
            <a:r>
              <a:rPr lang="pl-PL" sz="1400" kern="100">
                <a:effectLst/>
                <a:latin typeface="Arial Nova"/>
                <a:ea typeface="Aptos" panose="020B0004020202020204" pitchFamily="34" charset="0"/>
                <a:cs typeface="Times New Roman"/>
              </a:rPr>
              <a:t>, CEO.</a:t>
            </a:r>
          </a:p>
          <a:p>
            <a:endParaRPr lang="pl-PL" sz="1400" kern="100">
              <a:effectLst/>
              <a:latin typeface="Arial Nova" panose="020B05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r>
              <a:rPr lang="pl-PL" b="1" kern="100">
                <a:effectLst/>
                <a:latin typeface="Arial Nova"/>
                <a:ea typeface="Aptos" panose="020B0004020202020204" pitchFamily="34" charset="0"/>
                <a:cs typeface="Times New Roman"/>
              </a:rPr>
              <a:t>„Branża”:</a:t>
            </a:r>
            <a:r>
              <a:rPr lang="pl-PL" b="1" kern="100">
                <a:latin typeface="Arial Nova"/>
                <a:ea typeface="Aptos" panose="020B0004020202020204" pitchFamily="34" charset="0"/>
                <a:cs typeface="Times New Roman"/>
              </a:rPr>
              <a:t> </a:t>
            </a:r>
            <a:endParaRPr lang="pl-PL" b="1" kern="100">
              <a:effectLst/>
              <a:latin typeface="Arial Nova" panose="020B05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endParaRPr lang="pl-PL" sz="1400" kern="100">
              <a:effectLst/>
              <a:latin typeface="Arial Nova" panose="020B05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400" kern="100">
                <a:effectLst/>
                <a:latin typeface="Arial Nova"/>
                <a:ea typeface="Aptos" panose="020B0004020202020204" pitchFamily="34" charset="0"/>
                <a:cs typeface="Times New Roman"/>
              </a:rPr>
              <a:t>podcast redakcji Nowego Marketingu.</a:t>
            </a:r>
            <a:r>
              <a:rPr lang="pl-PL" sz="1400" kern="100">
                <a:latin typeface="Arial Nova"/>
                <a:ea typeface="Aptos" panose="020B0004020202020204" pitchFamily="34" charset="0"/>
                <a:cs typeface="Times New Roman"/>
              </a:rPr>
              <a:t> </a:t>
            </a:r>
            <a:endParaRPr lang="pl-PL" sz="1400" kern="100">
              <a:effectLst/>
              <a:latin typeface="Arial Nova" panose="020B05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20" name="Łącznik prosty 19">
            <a:extLst>
              <a:ext uri="{FF2B5EF4-FFF2-40B4-BE49-F238E27FC236}">
                <a16:creationId xmlns:a16="http://schemas.microsoft.com/office/drawing/2014/main" id="{70ED3268-CCDC-4C02-B535-DD841B5C9015}"/>
              </a:ext>
            </a:extLst>
          </p:cNvPr>
          <p:cNvCxnSpPr>
            <a:cxnSpLocks/>
          </p:cNvCxnSpPr>
          <p:nvPr/>
        </p:nvCxnSpPr>
        <p:spPr>
          <a:xfrm flipH="1" flipV="1">
            <a:off x="6170836" y="2451261"/>
            <a:ext cx="6316" cy="3308429"/>
          </a:xfrm>
          <a:prstGeom prst="line">
            <a:avLst/>
          </a:prstGeom>
          <a:ln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5" name="pole tekstowe 4">
            <a:extLst>
              <a:ext uri="{FF2B5EF4-FFF2-40B4-BE49-F238E27FC236}">
                <a16:creationId xmlns:a16="http://schemas.microsoft.com/office/drawing/2014/main" id="{4D9C6CFE-8030-D8B4-7BF0-B9E16BE33393}"/>
              </a:ext>
            </a:extLst>
          </p:cNvPr>
          <p:cNvSpPr txBox="1"/>
          <p:nvPr/>
        </p:nvSpPr>
        <p:spPr>
          <a:xfrm>
            <a:off x="2120096" y="2515565"/>
            <a:ext cx="3977833" cy="310854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sz="1400">
                <a:cs typeface="Segoe UI"/>
              </a:rPr>
              <a:t>W celu maksymalizacji dotarcia z komunikacją, warto rozważyć nawiązanie strategicznych współprac z wiodącymi mediami branżowymi </a:t>
            </a:r>
            <a:br>
              <a:rPr lang="pl-PL" sz="1400">
                <a:cs typeface="Segoe UI"/>
              </a:rPr>
            </a:br>
            <a:r>
              <a:rPr lang="pl-PL" sz="1400">
                <a:cs typeface="Segoe UI"/>
              </a:rPr>
              <a:t>i platformami biznesowymi. </a:t>
            </a:r>
            <a:r>
              <a:rPr lang="en-US" sz="1400">
                <a:cs typeface="Segoe UI"/>
              </a:rPr>
              <a:t>​</a:t>
            </a:r>
          </a:p>
          <a:p>
            <a:r>
              <a:rPr lang="pl-PL" sz="1400">
                <a:cs typeface="Segoe UI"/>
              </a:rPr>
              <a:t> </a:t>
            </a:r>
            <a:r>
              <a:rPr lang="en-US" sz="1400">
                <a:cs typeface="Segoe UI"/>
              </a:rPr>
              <a:t>​</a:t>
            </a:r>
          </a:p>
          <a:p>
            <a:r>
              <a:rPr lang="pl-PL" sz="1400">
                <a:cs typeface="Segoe UI"/>
              </a:rPr>
              <a:t>Współprace te obejmą publikacje artykułów oraz udział w dedykowanych sekcjach tematycznych, co pozwoli na precyzyjne dotarcie do menedżerów marketingu, liderów opinii oraz decydentów w branży. Tego typu partnerstwa pozwolą nie tylko na zwiększenie zasięgu komunikatów, ale także na budowanie wiarygodności i autorytetu POR jako lidera </a:t>
            </a:r>
            <a:br>
              <a:rPr lang="pl-PL" sz="1400">
                <a:cs typeface="Segoe UI"/>
              </a:rPr>
            </a:br>
            <a:r>
              <a:rPr lang="pl-PL" sz="1400">
                <a:cs typeface="Segoe UI"/>
              </a:rPr>
              <a:t>w dziedzinie marketingu.</a:t>
            </a:r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05C82556-C22D-48C6-E99B-5C32C62DC65D}"/>
              </a:ext>
            </a:extLst>
          </p:cNvPr>
          <p:cNvSpPr txBox="1"/>
          <p:nvPr/>
        </p:nvSpPr>
        <p:spPr>
          <a:xfrm>
            <a:off x="2119513" y="1058807"/>
            <a:ext cx="5452277" cy="1458623"/>
          </a:xfrm>
          <a:prstGeom prst="rect">
            <a:avLst/>
          </a:prstGeom>
          <a:noFill/>
        </p:spPr>
        <p:txBody>
          <a:bodyPr wrap="square" lIns="0" tIns="45720" rIns="0" bIns="45720" rtlCol="0" anchor="t">
            <a:noAutofit/>
          </a:bodyPr>
          <a:lstStyle/>
          <a:p>
            <a:pPr eaLnBrk="0" fontAlgn="base" hangingPunct="0">
              <a:spcAft>
                <a:spcPts val="600"/>
              </a:spcAft>
            </a:pPr>
            <a:r>
              <a:rPr lang="pl-PL" altLang="pl-PL" sz="3200" b="1">
                <a:latin typeface="+mj-lt"/>
              </a:rPr>
              <a:t>Strategiczne partnerstwa</a:t>
            </a:r>
            <a:endParaRPr lang="pl-PL" altLang="pl-PL" sz="3200" b="1" i="0" u="none" strike="noStrike" cap="none" normalizeH="0" baseline="0">
              <a:ln>
                <a:noFill/>
              </a:ln>
              <a:effectLst/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98007007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wadrat">
            <a:extLst>
              <a:ext uri="{FF2B5EF4-FFF2-40B4-BE49-F238E27FC236}">
                <a16:creationId xmlns:a16="http://schemas.microsoft.com/office/drawing/2014/main" id="{0EF0B35E-B959-49E7-56D5-2953E9DBADD2}"/>
              </a:ext>
            </a:extLst>
          </p:cNvPr>
          <p:cNvSpPr/>
          <p:nvPr/>
        </p:nvSpPr>
        <p:spPr>
          <a:xfrm>
            <a:off x="0" y="0"/>
            <a:ext cx="1777998" cy="1595120"/>
          </a:xfrm>
          <a:prstGeom prst="rect">
            <a:avLst/>
          </a:prstGeom>
          <a:solidFill>
            <a:srgbClr val="FF00B8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cxnSp>
        <p:nvCxnSpPr>
          <p:cNvPr id="20" name="Łącznik prosty 19">
            <a:extLst>
              <a:ext uri="{FF2B5EF4-FFF2-40B4-BE49-F238E27FC236}">
                <a16:creationId xmlns:a16="http://schemas.microsoft.com/office/drawing/2014/main" id="{70ED3268-CCDC-4C02-B535-DD841B5C9015}"/>
              </a:ext>
            </a:extLst>
          </p:cNvPr>
          <p:cNvCxnSpPr>
            <a:cxnSpLocks/>
          </p:cNvCxnSpPr>
          <p:nvPr/>
        </p:nvCxnSpPr>
        <p:spPr>
          <a:xfrm flipH="1">
            <a:off x="4097039" y="5335286"/>
            <a:ext cx="5263149" cy="0"/>
          </a:xfrm>
          <a:prstGeom prst="line">
            <a:avLst/>
          </a:prstGeom>
          <a:ln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pic>
        <p:nvPicPr>
          <p:cNvPr id="7" name="Obraz 6" descr="Obraz zawierający tekst, zrzut ekranu, Ludzka twarz, Czcionka&#10;&#10;Opis wygenerowany automatycznie">
            <a:extLst>
              <a:ext uri="{FF2B5EF4-FFF2-40B4-BE49-F238E27FC236}">
                <a16:creationId xmlns:a16="http://schemas.microsoft.com/office/drawing/2014/main" id="{C9AF84EA-8400-8D00-1039-461F6AC266A8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21267" y="1123835"/>
            <a:ext cx="8204646" cy="2751531"/>
          </a:xfrm>
          <a:prstGeom prst="rect">
            <a:avLst/>
          </a:prstGeom>
        </p:spPr>
      </p:pic>
      <p:sp>
        <p:nvSpPr>
          <p:cNvPr id="8" name="pole tekstowe 7">
            <a:extLst>
              <a:ext uri="{FF2B5EF4-FFF2-40B4-BE49-F238E27FC236}">
                <a16:creationId xmlns:a16="http://schemas.microsoft.com/office/drawing/2014/main" id="{BC2AF1AA-2BAB-0E61-9DCA-46BFBB6280A0}"/>
              </a:ext>
            </a:extLst>
          </p:cNvPr>
          <p:cNvSpPr txBox="1"/>
          <p:nvPr/>
        </p:nvSpPr>
        <p:spPr>
          <a:xfrm>
            <a:off x="296501" y="480073"/>
            <a:ext cx="1401138" cy="1458623"/>
          </a:xfrm>
          <a:prstGeom prst="rect">
            <a:avLst/>
          </a:prstGeom>
          <a:noFill/>
        </p:spPr>
        <p:txBody>
          <a:bodyPr wrap="square" lIns="0" tIns="45720" rIns="0" bIns="45720" rtlCol="0" anchor="t">
            <a:noAutofit/>
          </a:bodyPr>
          <a:lstStyle/>
          <a:p>
            <a:pPr marL="0" marR="0" lvl="0" indent="0" algn="l" defTabSz="914400" rtl="0" eaLnBrk="0" fontAlgn="base" latinLnBrk="0" hangingPunct="0"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lang="pl-PL" altLang="pl-PL" sz="2000">
                <a:latin typeface="+mj-lt"/>
              </a:rPr>
              <a:t>Działania dodatkowe</a:t>
            </a:r>
            <a:endParaRPr kumimoji="0" lang="pl-PL" altLang="pl-PL" sz="2000" b="0" i="0" u="none" strike="noStrike" cap="none" normalizeH="0" baseline="0">
              <a:ln>
                <a:noFill/>
              </a:ln>
              <a:effectLst/>
              <a:latin typeface="+mj-lt"/>
            </a:endParaRPr>
          </a:p>
        </p:txBody>
      </p:sp>
      <p:sp>
        <p:nvSpPr>
          <p:cNvPr id="9" name="pole tekstowe 8">
            <a:extLst>
              <a:ext uri="{FF2B5EF4-FFF2-40B4-BE49-F238E27FC236}">
                <a16:creationId xmlns:a16="http://schemas.microsoft.com/office/drawing/2014/main" id="{00CE6148-6E53-8498-4817-F7BE21F26499}"/>
              </a:ext>
            </a:extLst>
          </p:cNvPr>
          <p:cNvSpPr txBox="1"/>
          <p:nvPr/>
        </p:nvSpPr>
        <p:spPr>
          <a:xfrm>
            <a:off x="4097438" y="4116729"/>
            <a:ext cx="5405377" cy="116955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sz="1400">
                <a:cs typeface="Segoe UI"/>
              </a:rPr>
              <a:t>Program to „Podróż” </a:t>
            </a:r>
            <a:r>
              <a:rPr lang="pl-PL" sz="1400">
                <a:solidFill>
                  <a:srgbClr val="0F0F0F"/>
                </a:solidFill>
                <a:latin typeface="Arial Nova"/>
                <a:cs typeface="Segoe UI"/>
              </a:rPr>
              <a:t>podczas której mam okazję spotkać się </a:t>
            </a:r>
            <a:r>
              <a:rPr lang="en-US" sz="1400">
                <a:latin typeface="Arial Nova"/>
                <a:cs typeface="Segoe UI"/>
              </a:rPr>
              <a:t>​</a:t>
            </a:r>
            <a:br>
              <a:rPr lang="en-US" sz="1400">
                <a:latin typeface="Arial Nova"/>
                <a:cs typeface="Segoe UI"/>
              </a:rPr>
            </a:br>
            <a:r>
              <a:rPr lang="pl-PL" sz="1400">
                <a:solidFill>
                  <a:srgbClr val="0F0F0F"/>
                </a:solidFill>
                <a:latin typeface="Arial Nova"/>
                <a:cs typeface="Segoe UI"/>
              </a:rPr>
              <a:t>i porozmawiać o tajnikach prowadzenia biznesu z właścicielami największych polskich firm”. </a:t>
            </a:r>
            <a:r>
              <a:rPr lang="en-US" sz="1400">
                <a:latin typeface="Arial Nova"/>
                <a:cs typeface="Segoe UI"/>
              </a:rPr>
              <a:t>​</a:t>
            </a:r>
          </a:p>
          <a:p>
            <a:r>
              <a:rPr lang="pl-PL" sz="1400">
                <a:latin typeface="Arial Nova"/>
                <a:cs typeface="Segoe UI"/>
              </a:rPr>
              <a:t>​</a:t>
            </a:r>
          </a:p>
          <a:p>
            <a:r>
              <a:rPr lang="pl-PL" sz="1400" b="1">
                <a:solidFill>
                  <a:srgbClr val="0F0F0F"/>
                </a:solidFill>
                <a:latin typeface="Arial Nova"/>
                <a:cs typeface="Segoe UI"/>
              </a:rPr>
              <a:t>Prowadzącym jest Łukasz Kijek, redaktor naczelny Money.pl</a:t>
            </a:r>
          </a:p>
        </p:txBody>
      </p:sp>
    </p:spTree>
    <p:extLst>
      <p:ext uri="{BB962C8B-B14F-4D97-AF65-F5344CB8AC3E}">
        <p14:creationId xmlns:p14="http://schemas.microsoft.com/office/powerpoint/2010/main" val="374242742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wadrat">
            <a:extLst>
              <a:ext uri="{FF2B5EF4-FFF2-40B4-BE49-F238E27FC236}">
                <a16:creationId xmlns:a16="http://schemas.microsoft.com/office/drawing/2014/main" id="{0EF0B35E-B959-49E7-56D5-2953E9DBADD2}"/>
              </a:ext>
            </a:extLst>
          </p:cNvPr>
          <p:cNvSpPr/>
          <p:nvPr/>
        </p:nvSpPr>
        <p:spPr>
          <a:xfrm>
            <a:off x="0" y="0"/>
            <a:ext cx="1777998" cy="1595120"/>
          </a:xfrm>
          <a:prstGeom prst="rect">
            <a:avLst/>
          </a:prstGeom>
          <a:solidFill>
            <a:srgbClr val="FF00B8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3B79F16F-46DB-FF14-21B5-E749589C1B40}"/>
              </a:ext>
            </a:extLst>
          </p:cNvPr>
          <p:cNvSpPr txBox="1"/>
          <p:nvPr/>
        </p:nvSpPr>
        <p:spPr>
          <a:xfrm>
            <a:off x="2071285" y="2168047"/>
            <a:ext cx="3474935" cy="2731838"/>
          </a:xfrm>
          <a:prstGeom prst="rect">
            <a:avLst/>
          </a:prstGeom>
          <a:noFill/>
        </p:spPr>
        <p:txBody>
          <a:bodyPr wrap="square" lIns="0" tIns="45720" rIns="0" bIns="45720" rtlCol="0" anchor="t">
            <a:noAutofit/>
          </a:bodyPr>
          <a:lstStyle/>
          <a:p>
            <a:pPr marL="0" marR="0" lvl="0" indent="0" algn="l" defTabSz="914400" rtl="0" eaLnBrk="0" fontAlgn="base" latinLnBrk="0" hangingPunct="0">
              <a:spcAft>
                <a:spcPts val="600"/>
              </a:spcAft>
              <a:buClrTx/>
              <a:buSzTx/>
              <a:buFontTx/>
              <a:buNone/>
              <a:tabLst/>
            </a:pPr>
            <a:endParaRPr lang="pl-PL" altLang="pl-PL" sz="3200">
              <a:latin typeface="+mj-lt"/>
            </a:endParaRPr>
          </a:p>
          <a:p>
            <a:pPr marL="0" marR="0" lvl="0" indent="0" algn="l" defTabSz="914400" rtl="0" eaLnBrk="0" fontAlgn="base" latinLnBrk="0" hangingPunct="0"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lang="pl-PL" altLang="pl-PL" sz="3200">
                <a:latin typeface="+mj-lt"/>
              </a:rPr>
              <a:t>Debata z RASP </a:t>
            </a:r>
            <a:endParaRPr lang="pl-PL" altLang="pl-PL" sz="3200" b="0" i="0" u="none" strike="noStrike" cap="none" normalizeH="0" baseline="0">
              <a:ln>
                <a:noFill/>
              </a:ln>
              <a:effectLst/>
              <a:latin typeface="+mj-lt"/>
            </a:endParaRP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0BACB5A4-D658-3ACC-9806-A0050B325FF3}"/>
              </a:ext>
            </a:extLst>
          </p:cNvPr>
          <p:cNvSpPr txBox="1"/>
          <p:nvPr/>
        </p:nvSpPr>
        <p:spPr>
          <a:xfrm>
            <a:off x="2071470" y="3054345"/>
            <a:ext cx="6304741" cy="963096"/>
          </a:xfrm>
          <a:prstGeom prst="rect">
            <a:avLst/>
          </a:prstGeom>
          <a:noFill/>
        </p:spPr>
        <p:txBody>
          <a:bodyPr wrap="square" lIns="0" tIns="45720" rIns="0" bIns="45720" rtlCol="0" anchor="t">
            <a:noAutofit/>
          </a:bodyPr>
          <a:lstStyle/>
          <a:p>
            <a:pPr algn="l" rtl="0" fontAlgn="base"/>
            <a:endParaRPr lang="pl-PL" sz="1800" b="0" i="0">
              <a:solidFill>
                <a:schemeClr val="bg1"/>
              </a:solidFill>
              <a:effectLst/>
              <a:highlight>
                <a:srgbClr val="FF00B8"/>
              </a:highlight>
              <a:latin typeface="Arial Nova" panose="020B0504020202020204" pitchFamily="34" charset="0"/>
            </a:endParaRPr>
          </a:p>
          <a:p>
            <a:pPr algn="l" rtl="0" fontAlgn="base"/>
            <a:endParaRPr lang="en-US">
              <a:solidFill>
                <a:schemeClr val="bg1"/>
              </a:solidFill>
              <a:highlight>
                <a:srgbClr val="FF00B8"/>
              </a:highlight>
              <a:latin typeface="Arial Nova" panose="020B0504020202020204" pitchFamily="34" charset="0"/>
            </a:endParaRPr>
          </a:p>
          <a:p>
            <a:pPr algn="l" rtl="0" fontAlgn="base"/>
            <a:endParaRPr lang="en-US" sz="1400" b="0" i="0">
              <a:solidFill>
                <a:schemeClr val="bg1"/>
              </a:solidFill>
              <a:effectLst/>
              <a:highlight>
                <a:srgbClr val="FF00B8"/>
              </a:highlight>
              <a:latin typeface="Segoe UI" panose="020B0502040204020203" pitchFamily="34" charset="0"/>
              <a:cs typeface="Segoe UI"/>
            </a:endParaRPr>
          </a:p>
          <a:p>
            <a:pPr algn="l" rtl="0" fontAlgn="base"/>
            <a:r>
              <a:rPr lang="pl-PL" sz="1400" b="0" i="0" u="none" strike="noStrike">
                <a:solidFill>
                  <a:srgbClr val="000000"/>
                </a:solidFill>
                <a:effectLst/>
                <a:latin typeface="Arial Nova"/>
              </a:rPr>
              <a:t>Organizacja debaty z najważniejszym medium biznesowym w tym kraju, do udziału w której zapraszamy (wspólnie z medium) wybrane osoby z tzw. C-</a:t>
            </a:r>
            <a:r>
              <a:rPr lang="pl-PL" sz="1400" b="0" i="0" u="none" strike="noStrike" err="1">
                <a:solidFill>
                  <a:srgbClr val="000000"/>
                </a:solidFill>
                <a:effectLst/>
                <a:latin typeface="Arial Nova"/>
              </a:rPr>
              <a:t>suite</a:t>
            </a:r>
            <a:r>
              <a:rPr lang="pl-PL" sz="1400">
                <a:solidFill>
                  <a:srgbClr val="000000"/>
                </a:solidFill>
                <a:latin typeface="Arial Nova"/>
              </a:rPr>
              <a:t>.</a:t>
            </a:r>
          </a:p>
          <a:p>
            <a:pPr algn="l" rtl="0" fontAlgn="base"/>
            <a:endParaRPr lang="pl-PL" sz="1400">
              <a:solidFill>
                <a:srgbClr val="000000"/>
              </a:solidFill>
              <a:latin typeface="Arial Nova" panose="020B0504020202020204" pitchFamily="34" charset="0"/>
            </a:endParaRPr>
          </a:p>
          <a:p>
            <a:pPr algn="l" rtl="0" fontAlgn="base"/>
            <a:r>
              <a:rPr lang="pl-PL" sz="1400">
                <a:solidFill>
                  <a:srgbClr val="000000"/>
                </a:solidFill>
                <a:latin typeface="Arial Nova"/>
              </a:rPr>
              <a:t>Tematem spotkania jest </a:t>
            </a:r>
            <a:r>
              <a:rPr lang="pl-PL" sz="1400" b="1">
                <a:solidFill>
                  <a:srgbClr val="000000"/>
                </a:solidFill>
                <a:latin typeface="Arial Nova"/>
              </a:rPr>
              <a:t>rola CMO w łańcuchu wartości </a:t>
            </a:r>
            <a:r>
              <a:rPr lang="pl-PL" sz="1400">
                <a:solidFill>
                  <a:srgbClr val="000000"/>
                </a:solidFill>
                <a:latin typeface="Arial Nova"/>
              </a:rPr>
              <a:t>biznesu. </a:t>
            </a:r>
            <a:r>
              <a:rPr lang="pl-PL" sz="1400" err="1">
                <a:solidFill>
                  <a:srgbClr val="000000"/>
                </a:solidFill>
                <a:latin typeface="Arial Nova"/>
              </a:rPr>
              <a:t>Alternatwynym</a:t>
            </a:r>
            <a:r>
              <a:rPr lang="pl-PL" sz="1400">
                <a:solidFill>
                  <a:srgbClr val="000000"/>
                </a:solidFill>
                <a:latin typeface="Arial Nova"/>
              </a:rPr>
              <a:t> partnerem może być redakcja Business </a:t>
            </a:r>
            <a:r>
              <a:rPr lang="pl-PL" sz="1400" err="1">
                <a:solidFill>
                  <a:srgbClr val="000000"/>
                </a:solidFill>
                <a:latin typeface="Arial Nova"/>
              </a:rPr>
              <a:t>Insider</a:t>
            </a:r>
            <a:r>
              <a:rPr lang="pl-PL" sz="1400">
                <a:solidFill>
                  <a:srgbClr val="000000"/>
                </a:solidFill>
                <a:latin typeface="Arial Nova"/>
              </a:rPr>
              <a:t>.</a:t>
            </a:r>
            <a:endParaRPr lang="pl-PL" sz="1400">
              <a:solidFill>
                <a:srgbClr val="0F0F0F"/>
              </a:solidFill>
              <a:latin typeface="Arial Nova"/>
            </a:endParaRPr>
          </a:p>
          <a:p>
            <a:pPr algn="l" rtl="0" fontAlgn="base"/>
            <a:endParaRPr lang="pl-PL" sz="1800" b="0" i="0" u="sng" strike="noStrike">
              <a:solidFill>
                <a:srgbClr val="0F0F0F"/>
              </a:solidFill>
              <a:effectLst/>
              <a:latin typeface="Roboto" panose="02000000000000000000" pitchFamily="2" charset="0"/>
            </a:endParaRPr>
          </a:p>
          <a:p>
            <a:pPr algn="l" rtl="0" fontAlgn="base"/>
            <a:endParaRPr lang="pl-PL" u="sng">
              <a:solidFill>
                <a:srgbClr val="0F0F0F"/>
              </a:solidFill>
              <a:latin typeface="Roboto" panose="02000000000000000000" pitchFamily="2" charset="0"/>
            </a:endParaRPr>
          </a:p>
          <a:p>
            <a:pPr algn="l" rtl="0" fontAlgn="base"/>
            <a:endParaRPr lang="pl-PL" sz="1800" b="0" i="0" u="sng" strike="noStrike">
              <a:solidFill>
                <a:srgbClr val="0F0F0F"/>
              </a:solidFill>
              <a:effectLst/>
              <a:latin typeface="Roboto" panose="02000000000000000000" pitchFamily="2" charset="0"/>
            </a:endParaRPr>
          </a:p>
          <a:p>
            <a:pPr algn="l" rtl="0" fontAlgn="base"/>
            <a:endParaRPr lang="pl-PL" u="sng">
              <a:solidFill>
                <a:srgbClr val="0F0F0F"/>
              </a:solidFill>
              <a:latin typeface="Roboto" panose="02000000000000000000" pitchFamily="2" charset="0"/>
            </a:endParaRPr>
          </a:p>
          <a:p>
            <a:pPr algn="l" rtl="0" fontAlgn="base"/>
            <a:endParaRPr lang="pl-PL" sz="1800" b="0" i="0" u="sng" strike="noStrike">
              <a:solidFill>
                <a:srgbClr val="0F0F0F"/>
              </a:solidFill>
              <a:effectLst/>
              <a:latin typeface="Roboto" panose="02000000000000000000" pitchFamily="2" charset="0"/>
            </a:endParaRPr>
          </a:p>
          <a:p>
            <a:pPr algn="l" rtl="0" fontAlgn="base"/>
            <a:endParaRPr lang="pl-PL" u="sng">
              <a:solidFill>
                <a:srgbClr val="0F0F0F"/>
              </a:solidFill>
              <a:latin typeface="Roboto" panose="02000000000000000000" pitchFamily="2" charset="0"/>
              <a:hlinkClick r:id="rId2"/>
            </a:endParaRPr>
          </a:p>
        </p:txBody>
      </p:sp>
      <p:cxnSp>
        <p:nvCxnSpPr>
          <p:cNvPr id="18" name="Łącznik prosty 17">
            <a:extLst>
              <a:ext uri="{FF2B5EF4-FFF2-40B4-BE49-F238E27FC236}">
                <a16:creationId xmlns:a16="http://schemas.microsoft.com/office/drawing/2014/main" id="{9D75311B-1D09-8490-71DC-ACE1D43ED0F3}"/>
              </a:ext>
            </a:extLst>
          </p:cNvPr>
          <p:cNvCxnSpPr>
            <a:cxnSpLocks/>
          </p:cNvCxnSpPr>
          <p:nvPr/>
        </p:nvCxnSpPr>
        <p:spPr>
          <a:xfrm flipH="1">
            <a:off x="2071470" y="5067385"/>
            <a:ext cx="6189123" cy="28936"/>
          </a:xfrm>
          <a:prstGeom prst="line">
            <a:avLst/>
          </a:prstGeom>
          <a:ln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pic>
        <p:nvPicPr>
          <p:cNvPr id="8" name="Obraz 7" descr="Obraz zawierający Ludzka twarz, człowiek, tekst, zrzut ekranu&#10;&#10;Opis wygenerowany automatycznie">
            <a:extLst>
              <a:ext uri="{FF2B5EF4-FFF2-40B4-BE49-F238E27FC236}">
                <a16:creationId xmlns:a16="http://schemas.microsoft.com/office/drawing/2014/main" id="{6BDEE312-2645-976E-DA50-E2E66FCC60A1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25576" y="572191"/>
            <a:ext cx="4888577" cy="1436235"/>
          </a:xfrm>
          <a:prstGeom prst="rect">
            <a:avLst/>
          </a:prstGeom>
        </p:spPr>
      </p:pic>
      <p:pic>
        <p:nvPicPr>
          <p:cNvPr id="10" name="Obraz 9" descr="Obraz zawierający tekst, zrzut ekranu, ubrania, człowiek&#10;&#10;Opis wygenerowany automatycznie">
            <a:extLst>
              <a:ext uri="{FF2B5EF4-FFF2-40B4-BE49-F238E27FC236}">
                <a16:creationId xmlns:a16="http://schemas.microsoft.com/office/drawing/2014/main" id="{B1F92346-99FB-20B5-8540-36C64A57F60A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61878" y="2157360"/>
            <a:ext cx="2653744" cy="1157043"/>
          </a:xfrm>
          <a:prstGeom prst="rect">
            <a:avLst/>
          </a:prstGeom>
        </p:spPr>
      </p:pic>
      <p:sp>
        <p:nvSpPr>
          <p:cNvPr id="7" name="pole tekstowe 6">
            <a:extLst>
              <a:ext uri="{FF2B5EF4-FFF2-40B4-BE49-F238E27FC236}">
                <a16:creationId xmlns:a16="http://schemas.microsoft.com/office/drawing/2014/main" id="{F3B14D1E-FA5F-9466-51A2-A81442BFB0D0}"/>
              </a:ext>
            </a:extLst>
          </p:cNvPr>
          <p:cNvSpPr txBox="1"/>
          <p:nvPr/>
        </p:nvSpPr>
        <p:spPr>
          <a:xfrm>
            <a:off x="296501" y="480073"/>
            <a:ext cx="1401138" cy="1458623"/>
          </a:xfrm>
          <a:prstGeom prst="rect">
            <a:avLst/>
          </a:prstGeom>
          <a:noFill/>
        </p:spPr>
        <p:txBody>
          <a:bodyPr wrap="square" lIns="0" tIns="45720" rIns="0" bIns="45720" rtlCol="0" anchor="t">
            <a:noAutofit/>
          </a:bodyPr>
          <a:lstStyle/>
          <a:p>
            <a:pPr marL="0" marR="0" lvl="0" indent="0" algn="l" defTabSz="914400" rtl="0" eaLnBrk="0" fontAlgn="base" latinLnBrk="0" hangingPunct="0"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lang="pl-PL" altLang="pl-PL" sz="2000">
                <a:latin typeface="+mj-lt"/>
              </a:rPr>
              <a:t>Działania dodatkowe</a:t>
            </a:r>
            <a:endParaRPr kumimoji="0" lang="pl-PL" altLang="pl-PL" sz="2000" b="0" i="0" u="none" strike="noStrike" cap="none" normalizeH="0" baseline="0">
              <a:ln>
                <a:noFill/>
              </a:ln>
              <a:effectLst/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5700106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wadrat">
            <a:extLst>
              <a:ext uri="{FF2B5EF4-FFF2-40B4-BE49-F238E27FC236}">
                <a16:creationId xmlns:a16="http://schemas.microsoft.com/office/drawing/2014/main" id="{0EF0B35E-B959-49E7-56D5-2953E9DBADD2}"/>
              </a:ext>
            </a:extLst>
          </p:cNvPr>
          <p:cNvSpPr/>
          <p:nvPr/>
        </p:nvSpPr>
        <p:spPr>
          <a:xfrm>
            <a:off x="0" y="0"/>
            <a:ext cx="1777998" cy="1595120"/>
          </a:xfrm>
          <a:prstGeom prst="rect">
            <a:avLst/>
          </a:prstGeom>
          <a:solidFill>
            <a:srgbClr val="FF00B8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3B79F16F-46DB-FF14-21B5-E749589C1B40}"/>
              </a:ext>
            </a:extLst>
          </p:cNvPr>
          <p:cNvSpPr txBox="1"/>
          <p:nvPr/>
        </p:nvSpPr>
        <p:spPr>
          <a:xfrm>
            <a:off x="3489184" y="4087515"/>
            <a:ext cx="4950707" cy="2770420"/>
          </a:xfrm>
          <a:prstGeom prst="rect">
            <a:avLst/>
          </a:prstGeom>
          <a:noFill/>
        </p:spPr>
        <p:txBody>
          <a:bodyPr wrap="square" lIns="0" tIns="45720" rIns="0" bIns="45720" rtlCol="0" anchor="t">
            <a:noAutofit/>
          </a:bodyPr>
          <a:lstStyle/>
          <a:p>
            <a:pPr marL="0" marR="0" lvl="0" indent="0" algn="l" defTabSz="914400" rtl="0" eaLnBrk="0" fontAlgn="base" latinLnBrk="0" hangingPunct="0">
              <a:spcAft>
                <a:spcPts val="600"/>
              </a:spcAft>
              <a:buClrTx/>
              <a:buSzTx/>
              <a:buFontTx/>
              <a:buNone/>
              <a:tabLst/>
            </a:pPr>
            <a:endParaRPr lang="pl-PL" altLang="pl-PL" sz="3200">
              <a:latin typeface="+mj-lt"/>
            </a:endParaRPr>
          </a:p>
          <a:p>
            <a:pPr eaLnBrk="0" fontAlgn="base" hangingPunct="0">
              <a:spcAft>
                <a:spcPts val="600"/>
              </a:spcAft>
            </a:pPr>
            <a:r>
              <a:rPr lang="pl-PL" altLang="pl-PL" sz="3200">
                <a:latin typeface="+mj-lt"/>
              </a:rPr>
              <a:t>Podcast Nowy</a:t>
            </a:r>
            <a:r>
              <a:rPr kumimoji="0" lang="pl-PL" altLang="pl-PL" sz="3200" b="0" i="0" u="none" strike="noStrike" cap="none" normalizeH="0" baseline="0">
                <a:ln>
                  <a:noFill/>
                </a:ln>
                <a:effectLst/>
                <a:latin typeface="+mj-lt"/>
              </a:rPr>
              <a:t> Marketing</a:t>
            </a:r>
            <a:endParaRPr lang="pl-PL" altLang="pl-PL" sz="3200" b="0" i="0" u="none" strike="noStrike" cap="none" normalizeH="0" baseline="0">
              <a:ln>
                <a:noFill/>
              </a:ln>
              <a:effectLst/>
              <a:latin typeface="+mj-lt"/>
            </a:endParaRP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0BACB5A4-D658-3ACC-9806-A0050B325FF3}"/>
              </a:ext>
            </a:extLst>
          </p:cNvPr>
          <p:cNvSpPr txBox="1"/>
          <p:nvPr/>
        </p:nvSpPr>
        <p:spPr>
          <a:xfrm>
            <a:off x="3489368" y="4395079"/>
            <a:ext cx="6304741" cy="963096"/>
          </a:xfrm>
          <a:prstGeom prst="rect">
            <a:avLst/>
          </a:prstGeom>
          <a:noFill/>
        </p:spPr>
        <p:txBody>
          <a:bodyPr wrap="square" lIns="0" tIns="45720" rIns="0" bIns="45720" rtlCol="0" anchor="t">
            <a:noAutofit/>
          </a:bodyPr>
          <a:lstStyle/>
          <a:p>
            <a:pPr algn="l" rtl="0" fontAlgn="base"/>
            <a:endParaRPr lang="pl-PL" sz="1800" b="0" i="0">
              <a:solidFill>
                <a:schemeClr val="bg1"/>
              </a:solidFill>
              <a:effectLst/>
              <a:highlight>
                <a:srgbClr val="FF00B8"/>
              </a:highlight>
              <a:latin typeface="Arial Nova" panose="020B0504020202020204" pitchFamily="34" charset="0"/>
            </a:endParaRPr>
          </a:p>
          <a:p>
            <a:pPr algn="l" rtl="0" fontAlgn="base"/>
            <a:endParaRPr lang="en-US">
              <a:solidFill>
                <a:schemeClr val="bg1"/>
              </a:solidFill>
              <a:highlight>
                <a:srgbClr val="FF00B8"/>
              </a:highlight>
              <a:latin typeface="Arial Nova" panose="020B0504020202020204" pitchFamily="34" charset="0"/>
            </a:endParaRPr>
          </a:p>
          <a:p>
            <a:pPr algn="l" rtl="0" fontAlgn="base"/>
            <a:endParaRPr lang="en-US" b="0" i="0">
              <a:solidFill>
                <a:schemeClr val="bg1"/>
              </a:solidFill>
              <a:effectLst/>
              <a:highlight>
                <a:srgbClr val="FF00B8"/>
              </a:highlight>
              <a:latin typeface="Segoe UI" panose="020B0502040204020203" pitchFamily="34" charset="0"/>
            </a:endParaRPr>
          </a:p>
          <a:p>
            <a:pPr algn="l" rtl="0" fontAlgn="base"/>
            <a:r>
              <a:rPr lang="pl-PL" sz="1400">
                <a:solidFill>
                  <a:srgbClr val="000000"/>
                </a:solidFill>
                <a:latin typeface="Arial Nova"/>
              </a:rPr>
              <a:t>Seria podcastów nagranych z redakcją magazynu Nowy Marketing, w których poruszamy najważniejsze kwestie z działalności grup roboczych POR w połączeniu z wynikami z badania, ale także podejmujemy główną narrację związaną ze zmieniającą się rolą CMO.</a:t>
            </a:r>
          </a:p>
          <a:p>
            <a:pPr algn="l" rtl="0" fontAlgn="base"/>
            <a:endParaRPr lang="pl-PL" sz="1400">
              <a:solidFill>
                <a:srgbClr val="000000"/>
              </a:solidFill>
              <a:latin typeface="Arial Nova" panose="020B0504020202020204" pitchFamily="34" charset="0"/>
            </a:endParaRPr>
          </a:p>
          <a:p>
            <a:pPr algn="l" rtl="0" fontAlgn="base"/>
            <a:endParaRPr lang="pl-PL">
              <a:solidFill>
                <a:srgbClr val="0F0F0F"/>
              </a:solidFill>
              <a:latin typeface="Roboto" panose="02000000000000000000" pitchFamily="2" charset="0"/>
            </a:endParaRPr>
          </a:p>
          <a:p>
            <a:pPr algn="l" rtl="0" fontAlgn="base"/>
            <a:endParaRPr lang="pl-PL" sz="1800" b="0" i="0" u="sng" strike="noStrike">
              <a:solidFill>
                <a:srgbClr val="0F0F0F"/>
              </a:solidFill>
              <a:effectLst/>
              <a:latin typeface="Roboto" panose="02000000000000000000" pitchFamily="2" charset="0"/>
            </a:endParaRPr>
          </a:p>
          <a:p>
            <a:pPr algn="l" rtl="0" fontAlgn="base"/>
            <a:endParaRPr lang="pl-PL" u="sng">
              <a:solidFill>
                <a:srgbClr val="0F0F0F"/>
              </a:solidFill>
              <a:latin typeface="Roboto" panose="02000000000000000000" pitchFamily="2" charset="0"/>
            </a:endParaRPr>
          </a:p>
          <a:p>
            <a:pPr algn="l" rtl="0" fontAlgn="base"/>
            <a:endParaRPr lang="pl-PL" sz="1800" b="0" i="0" u="sng" strike="noStrike">
              <a:solidFill>
                <a:srgbClr val="0F0F0F"/>
              </a:solidFill>
              <a:effectLst/>
              <a:latin typeface="Roboto" panose="02000000000000000000" pitchFamily="2" charset="0"/>
            </a:endParaRPr>
          </a:p>
          <a:p>
            <a:pPr algn="l" rtl="0" fontAlgn="base"/>
            <a:endParaRPr lang="pl-PL" u="sng">
              <a:solidFill>
                <a:srgbClr val="0F0F0F"/>
              </a:solidFill>
              <a:latin typeface="Roboto" panose="02000000000000000000" pitchFamily="2" charset="0"/>
            </a:endParaRPr>
          </a:p>
          <a:p>
            <a:pPr algn="l" rtl="0" fontAlgn="base"/>
            <a:endParaRPr lang="pl-PL" sz="1800" b="0" i="0" u="sng" strike="noStrike">
              <a:solidFill>
                <a:srgbClr val="0F0F0F"/>
              </a:solidFill>
              <a:effectLst/>
              <a:latin typeface="Roboto" panose="02000000000000000000" pitchFamily="2" charset="0"/>
            </a:endParaRPr>
          </a:p>
          <a:p>
            <a:pPr algn="l" rtl="0" fontAlgn="base"/>
            <a:endParaRPr lang="pl-PL" u="sng">
              <a:solidFill>
                <a:srgbClr val="0F0F0F"/>
              </a:solidFill>
              <a:latin typeface="Roboto" panose="02000000000000000000" pitchFamily="2" charset="0"/>
              <a:hlinkClick r:id="rId2"/>
            </a:endParaRPr>
          </a:p>
        </p:txBody>
      </p:sp>
      <p:cxnSp>
        <p:nvCxnSpPr>
          <p:cNvPr id="18" name="Łącznik prosty 17">
            <a:extLst>
              <a:ext uri="{FF2B5EF4-FFF2-40B4-BE49-F238E27FC236}">
                <a16:creationId xmlns:a16="http://schemas.microsoft.com/office/drawing/2014/main" id="{9D75311B-1D09-8490-71DC-ACE1D43ED0F3}"/>
              </a:ext>
            </a:extLst>
          </p:cNvPr>
          <p:cNvCxnSpPr>
            <a:cxnSpLocks/>
          </p:cNvCxnSpPr>
          <p:nvPr/>
        </p:nvCxnSpPr>
        <p:spPr>
          <a:xfrm flipH="1">
            <a:off x="3489369" y="6176624"/>
            <a:ext cx="5967275" cy="57873"/>
          </a:xfrm>
          <a:prstGeom prst="line">
            <a:avLst/>
          </a:prstGeom>
          <a:ln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pic>
        <p:nvPicPr>
          <p:cNvPr id="7" name="Obraz 6" descr="Obraz zawierający tekst, Ludzka twarz, zrzut ekranu, media&#10;&#10;Opis wygenerowany automatycznie">
            <a:extLst>
              <a:ext uri="{FF2B5EF4-FFF2-40B4-BE49-F238E27FC236}">
                <a16:creationId xmlns:a16="http://schemas.microsoft.com/office/drawing/2014/main" id="{771ED889-80B5-1EF1-C174-647A908510D1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90579" y="320780"/>
            <a:ext cx="7884318" cy="4194569"/>
          </a:xfrm>
          <a:prstGeom prst="rect">
            <a:avLst/>
          </a:prstGeom>
        </p:spPr>
      </p:pic>
      <p:sp>
        <p:nvSpPr>
          <p:cNvPr id="8" name="pole tekstowe 7">
            <a:extLst>
              <a:ext uri="{FF2B5EF4-FFF2-40B4-BE49-F238E27FC236}">
                <a16:creationId xmlns:a16="http://schemas.microsoft.com/office/drawing/2014/main" id="{CE0FE5A2-EDF9-92F7-3DB7-64BF3FF94106}"/>
              </a:ext>
            </a:extLst>
          </p:cNvPr>
          <p:cNvSpPr txBox="1"/>
          <p:nvPr/>
        </p:nvSpPr>
        <p:spPr>
          <a:xfrm>
            <a:off x="296501" y="480073"/>
            <a:ext cx="1401138" cy="1458623"/>
          </a:xfrm>
          <a:prstGeom prst="rect">
            <a:avLst/>
          </a:prstGeom>
          <a:noFill/>
        </p:spPr>
        <p:txBody>
          <a:bodyPr wrap="square" lIns="0" tIns="45720" rIns="0" bIns="45720" rtlCol="0" anchor="t">
            <a:noAutofit/>
          </a:bodyPr>
          <a:lstStyle/>
          <a:p>
            <a:pPr marL="0" marR="0" lvl="0" indent="0" algn="l" defTabSz="914400" rtl="0" eaLnBrk="0" fontAlgn="base" latinLnBrk="0" hangingPunct="0"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lang="pl-PL" altLang="pl-PL" sz="2000">
                <a:latin typeface="+mj-lt"/>
              </a:rPr>
              <a:t>Działania dodatkowe</a:t>
            </a:r>
            <a:endParaRPr kumimoji="0" lang="pl-PL" altLang="pl-PL" sz="2000" b="0" i="0" u="none" strike="noStrike" cap="none" normalizeH="0" baseline="0">
              <a:ln>
                <a:noFill/>
              </a:ln>
              <a:effectLst/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9283082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wadrat">
            <a:extLst>
              <a:ext uri="{FF2B5EF4-FFF2-40B4-BE49-F238E27FC236}">
                <a16:creationId xmlns:a16="http://schemas.microsoft.com/office/drawing/2014/main" id="{0EF0B35E-B959-49E7-56D5-2953E9DBADD2}"/>
              </a:ext>
            </a:extLst>
          </p:cNvPr>
          <p:cNvSpPr/>
          <p:nvPr/>
        </p:nvSpPr>
        <p:spPr>
          <a:xfrm>
            <a:off x="0" y="0"/>
            <a:ext cx="1777998" cy="1595120"/>
          </a:xfrm>
          <a:prstGeom prst="rect">
            <a:avLst/>
          </a:prstGeom>
          <a:solidFill>
            <a:srgbClr val="FF00B8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3B79F16F-46DB-FF14-21B5-E749589C1B40}"/>
              </a:ext>
            </a:extLst>
          </p:cNvPr>
          <p:cNvSpPr txBox="1"/>
          <p:nvPr/>
        </p:nvSpPr>
        <p:spPr>
          <a:xfrm>
            <a:off x="2514982" y="2061946"/>
            <a:ext cx="3474935" cy="2731838"/>
          </a:xfrm>
          <a:prstGeom prst="rect">
            <a:avLst/>
          </a:prstGeom>
          <a:noFill/>
        </p:spPr>
        <p:txBody>
          <a:bodyPr wrap="square" lIns="0" tIns="45720" rIns="0" bIns="45720" rtlCol="0" anchor="t">
            <a:noAutofit/>
          </a:bodyPr>
          <a:lstStyle/>
          <a:p>
            <a:pPr marL="0" marR="0" lvl="0" indent="0" algn="l" defTabSz="914400" rtl="0" eaLnBrk="0" fontAlgn="base" latinLnBrk="0" hangingPunct="0">
              <a:spcAft>
                <a:spcPts val="600"/>
              </a:spcAft>
              <a:buClrTx/>
              <a:buSzTx/>
              <a:buFontTx/>
              <a:buNone/>
              <a:tabLst/>
            </a:pPr>
            <a:endParaRPr lang="pl-PL" altLang="pl-PL" sz="3200" dirty="0">
              <a:latin typeface="+mj-lt"/>
            </a:endParaRPr>
          </a:p>
          <a:p>
            <a:pPr marL="0" marR="0" lvl="0" indent="0" algn="l" defTabSz="914400" rtl="0" eaLnBrk="0" fontAlgn="base" latinLnBrk="0" hangingPunct="0"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lang="pl-PL" altLang="pl-PL" sz="3200" dirty="0">
                <a:latin typeface="+mj-lt"/>
              </a:rPr>
              <a:t>BrandMe CEO</a:t>
            </a:r>
            <a:endParaRPr lang="pl-PL" altLang="pl-PL" sz="3200" b="0" i="0" u="none" strike="noStrike" cap="none" normalizeH="0" baseline="0" dirty="0">
              <a:ln>
                <a:noFill/>
              </a:ln>
              <a:effectLst/>
              <a:latin typeface="+mj-lt"/>
            </a:endParaRP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0BACB5A4-D658-3ACC-9806-A0050B325FF3}"/>
              </a:ext>
            </a:extLst>
          </p:cNvPr>
          <p:cNvSpPr txBox="1"/>
          <p:nvPr/>
        </p:nvSpPr>
        <p:spPr>
          <a:xfrm>
            <a:off x="2515166" y="2948243"/>
            <a:ext cx="6719500" cy="963096"/>
          </a:xfrm>
          <a:prstGeom prst="rect">
            <a:avLst/>
          </a:prstGeom>
          <a:noFill/>
        </p:spPr>
        <p:txBody>
          <a:bodyPr wrap="square" lIns="0" tIns="45720" rIns="0" bIns="45720" rtlCol="0" anchor="t">
            <a:noAutofit/>
          </a:bodyPr>
          <a:lstStyle/>
          <a:p>
            <a:pPr algn="l" rtl="0" fontAlgn="base"/>
            <a:endParaRPr lang="pl-PL" sz="1800" b="0" i="0">
              <a:solidFill>
                <a:schemeClr val="bg1"/>
              </a:solidFill>
              <a:effectLst/>
              <a:highlight>
                <a:srgbClr val="FF00B8"/>
              </a:highlight>
              <a:latin typeface="Arial Nova" panose="020B0504020202020204" pitchFamily="34" charset="0"/>
            </a:endParaRPr>
          </a:p>
          <a:p>
            <a:pPr algn="l" rtl="0" fontAlgn="base"/>
            <a:endParaRPr lang="en-US" b="0" i="0">
              <a:solidFill>
                <a:schemeClr val="bg1"/>
              </a:solidFill>
              <a:effectLst/>
              <a:highlight>
                <a:srgbClr val="FF00B8"/>
              </a:highlight>
              <a:latin typeface="Segoe UI" panose="020B0502040204020203" pitchFamily="34" charset="0"/>
            </a:endParaRPr>
          </a:p>
          <a:p>
            <a:pPr fontAlgn="base"/>
            <a:r>
              <a:rPr lang="pl-PL" sz="1400">
                <a:solidFill>
                  <a:srgbClr val="000000"/>
                </a:solidFill>
                <a:latin typeface="Arial Nova"/>
                <a:hlinkClick r:id="rId2"/>
              </a:rPr>
              <a:t>BrandME CEO</a:t>
            </a:r>
            <a:r>
              <a:rPr lang="pl-PL" sz="1400">
                <a:solidFill>
                  <a:srgbClr val="000000"/>
                </a:solidFill>
                <a:latin typeface="Arial Nova"/>
              </a:rPr>
              <a:t> to platforma komunikacyjna skupiająca liderów biznesu cechujących się autentycznością, odwagą, transparentnością. </a:t>
            </a:r>
          </a:p>
          <a:p>
            <a:pPr fontAlgn="base"/>
            <a:endParaRPr lang="pl-PL" sz="1400">
              <a:solidFill>
                <a:srgbClr val="000000"/>
              </a:solidFill>
              <a:latin typeface="Arial Nova" panose="020B0504020202020204" pitchFamily="34" charset="0"/>
            </a:endParaRPr>
          </a:p>
          <a:p>
            <a:pPr fontAlgn="base"/>
            <a:r>
              <a:rPr lang="pl-PL" sz="1400">
                <a:solidFill>
                  <a:srgbClr val="000000"/>
                </a:solidFill>
                <a:latin typeface="Arial Nova"/>
              </a:rPr>
              <a:t>Realizujących z pasją swoją misję i angażujących ludzi do wspólnego działania. </a:t>
            </a:r>
            <a:br>
              <a:rPr lang="pl-PL" sz="1400">
                <a:solidFill>
                  <a:srgbClr val="000000"/>
                </a:solidFill>
                <a:latin typeface="Arial Nova"/>
              </a:rPr>
            </a:br>
            <a:r>
              <a:rPr lang="pl-PL" sz="1400">
                <a:solidFill>
                  <a:srgbClr val="000000"/>
                </a:solidFill>
                <a:latin typeface="Arial Nova"/>
              </a:rPr>
              <a:t>To miejsce inspirujących spotkań i angażujących publikacji w największych polskich mediach.</a:t>
            </a:r>
          </a:p>
          <a:p>
            <a:pPr fontAlgn="base"/>
            <a:endParaRPr lang="pl-PL" sz="1400">
              <a:solidFill>
                <a:srgbClr val="000000"/>
              </a:solidFill>
              <a:latin typeface="Arial Nova" panose="020B0504020202020204" pitchFamily="34" charset="0"/>
            </a:endParaRPr>
          </a:p>
          <a:p>
            <a:pPr fontAlgn="base"/>
            <a:r>
              <a:rPr lang="pl-PL" sz="1400">
                <a:solidFill>
                  <a:srgbClr val="000000"/>
                </a:solidFill>
                <a:latin typeface="Arial Nova"/>
              </a:rPr>
              <a:t>Partnerstwo z marką pozwoli nam m.in. na realizację debat, ale również podniesienie narracji dotyczącej roli CMO w biznesie z dostępem do doświadczenia i ekspertyzy praktyków z różnych rynków. </a:t>
            </a:r>
            <a:endParaRPr lang="pl-PL" sz="1400">
              <a:solidFill>
                <a:srgbClr val="000000"/>
              </a:solidFill>
              <a:latin typeface="Arial Nova" panose="020B0504020202020204" pitchFamily="34" charset="0"/>
            </a:endParaRPr>
          </a:p>
          <a:p>
            <a:pPr fontAlgn="base"/>
            <a:endParaRPr lang="pl-PL">
              <a:solidFill>
                <a:srgbClr val="000000"/>
              </a:solidFill>
              <a:latin typeface="Arial Nova" panose="020B0504020202020204" pitchFamily="34" charset="0"/>
            </a:endParaRPr>
          </a:p>
          <a:p>
            <a:pPr algn="l" rtl="0" fontAlgn="base"/>
            <a:endParaRPr lang="pl-PL">
              <a:solidFill>
                <a:srgbClr val="000000"/>
              </a:solidFill>
              <a:latin typeface="Arial Nova" panose="020B0504020202020204" pitchFamily="34" charset="0"/>
            </a:endParaRPr>
          </a:p>
          <a:p>
            <a:pPr algn="l" rtl="0" fontAlgn="base"/>
            <a:endParaRPr lang="pl-PL">
              <a:solidFill>
                <a:srgbClr val="0F0F0F"/>
              </a:solidFill>
              <a:latin typeface="Roboto" panose="02000000000000000000" pitchFamily="2" charset="0"/>
            </a:endParaRPr>
          </a:p>
          <a:p>
            <a:pPr algn="l" rtl="0" fontAlgn="base"/>
            <a:endParaRPr lang="pl-PL" sz="1800" b="0" i="0" u="sng" strike="noStrike">
              <a:solidFill>
                <a:srgbClr val="0F0F0F"/>
              </a:solidFill>
              <a:effectLst/>
              <a:latin typeface="Roboto" panose="02000000000000000000" pitchFamily="2" charset="0"/>
            </a:endParaRPr>
          </a:p>
          <a:p>
            <a:pPr algn="l" rtl="0" fontAlgn="base"/>
            <a:endParaRPr lang="pl-PL" u="sng">
              <a:solidFill>
                <a:srgbClr val="0F0F0F"/>
              </a:solidFill>
              <a:latin typeface="Roboto" panose="02000000000000000000" pitchFamily="2" charset="0"/>
            </a:endParaRPr>
          </a:p>
          <a:p>
            <a:pPr algn="l" rtl="0" fontAlgn="base"/>
            <a:endParaRPr lang="pl-PL" sz="1800" b="0" i="0" u="sng" strike="noStrike">
              <a:solidFill>
                <a:srgbClr val="0F0F0F"/>
              </a:solidFill>
              <a:effectLst/>
              <a:latin typeface="Roboto" panose="02000000000000000000" pitchFamily="2" charset="0"/>
            </a:endParaRPr>
          </a:p>
          <a:p>
            <a:pPr algn="l" rtl="0" fontAlgn="base"/>
            <a:endParaRPr lang="pl-PL" u="sng">
              <a:solidFill>
                <a:srgbClr val="0F0F0F"/>
              </a:solidFill>
              <a:latin typeface="Roboto" panose="02000000000000000000" pitchFamily="2" charset="0"/>
            </a:endParaRPr>
          </a:p>
          <a:p>
            <a:pPr algn="l" rtl="0" fontAlgn="base"/>
            <a:endParaRPr lang="pl-PL" sz="1800" b="0" i="0" u="sng" strike="noStrike">
              <a:solidFill>
                <a:srgbClr val="0F0F0F"/>
              </a:solidFill>
              <a:effectLst/>
              <a:latin typeface="Roboto" panose="02000000000000000000" pitchFamily="2" charset="0"/>
            </a:endParaRPr>
          </a:p>
          <a:p>
            <a:pPr algn="l" rtl="0" fontAlgn="base"/>
            <a:endParaRPr lang="pl-PL" u="sng">
              <a:solidFill>
                <a:srgbClr val="0F0F0F"/>
              </a:solidFill>
              <a:latin typeface="Roboto" panose="02000000000000000000" pitchFamily="2" charset="0"/>
              <a:hlinkClick r:id="rId3"/>
            </a:endParaRPr>
          </a:p>
        </p:txBody>
      </p:sp>
      <p:cxnSp>
        <p:nvCxnSpPr>
          <p:cNvPr id="18" name="Łącznik prosty 17">
            <a:extLst>
              <a:ext uri="{FF2B5EF4-FFF2-40B4-BE49-F238E27FC236}">
                <a16:creationId xmlns:a16="http://schemas.microsoft.com/office/drawing/2014/main" id="{9D75311B-1D09-8490-71DC-ACE1D43ED0F3}"/>
              </a:ext>
            </a:extLst>
          </p:cNvPr>
          <p:cNvCxnSpPr>
            <a:cxnSpLocks/>
          </p:cNvCxnSpPr>
          <p:nvPr/>
        </p:nvCxnSpPr>
        <p:spPr>
          <a:xfrm flipH="1">
            <a:off x="2515166" y="5858321"/>
            <a:ext cx="6623175" cy="57873"/>
          </a:xfrm>
          <a:prstGeom prst="line">
            <a:avLst/>
          </a:prstGeom>
          <a:ln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pic>
        <p:nvPicPr>
          <p:cNvPr id="1026" name="Picture 2">
            <a:extLst>
              <a:ext uri="{FF2B5EF4-FFF2-40B4-BE49-F238E27FC236}">
                <a16:creationId xmlns:a16="http://schemas.microsoft.com/office/drawing/2014/main" id="{A81EE843-9B02-F4B6-8EE9-B5796316C9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875133" y="274362"/>
            <a:ext cx="3578638" cy="23846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Profile photo of Beata Mońka">
            <a:extLst>
              <a:ext uri="{FF2B5EF4-FFF2-40B4-BE49-F238E27FC236}">
                <a16:creationId xmlns:a16="http://schemas.microsoft.com/office/drawing/2014/main" id="{CE8231DD-C9D7-79E7-4A09-B2E6B0A3B4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493822" y="245425"/>
            <a:ext cx="2284411" cy="22844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pole tekstowe 7">
            <a:extLst>
              <a:ext uri="{FF2B5EF4-FFF2-40B4-BE49-F238E27FC236}">
                <a16:creationId xmlns:a16="http://schemas.microsoft.com/office/drawing/2014/main" id="{9BEDD31B-B941-C01D-9FED-A95DFDE694B8}"/>
              </a:ext>
            </a:extLst>
          </p:cNvPr>
          <p:cNvSpPr txBox="1"/>
          <p:nvPr/>
        </p:nvSpPr>
        <p:spPr>
          <a:xfrm>
            <a:off x="296501" y="480073"/>
            <a:ext cx="1401138" cy="1458623"/>
          </a:xfrm>
          <a:prstGeom prst="rect">
            <a:avLst/>
          </a:prstGeom>
          <a:noFill/>
        </p:spPr>
        <p:txBody>
          <a:bodyPr wrap="square" lIns="0" tIns="45720" rIns="0" bIns="45720" rtlCol="0" anchor="t">
            <a:noAutofit/>
          </a:bodyPr>
          <a:lstStyle/>
          <a:p>
            <a:pPr marL="0" marR="0" lvl="0" indent="0" algn="l" defTabSz="914400" rtl="0" eaLnBrk="0" fontAlgn="base" latinLnBrk="0" hangingPunct="0"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lang="pl-PL" altLang="pl-PL" sz="2000">
                <a:latin typeface="+mj-lt"/>
              </a:rPr>
              <a:t>Działania dodatkowe</a:t>
            </a:r>
            <a:endParaRPr kumimoji="0" lang="pl-PL" altLang="pl-PL" sz="2000" b="0" i="0" u="none" strike="noStrike" cap="none" normalizeH="0" baseline="0">
              <a:ln>
                <a:noFill/>
              </a:ln>
              <a:effectLst/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75179677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trategia 2023 - 2024…">
            <a:extLst>
              <a:ext uri="{FF2B5EF4-FFF2-40B4-BE49-F238E27FC236}">
                <a16:creationId xmlns:a16="http://schemas.microsoft.com/office/drawing/2014/main" id="{3F31228B-BA2E-FA02-3E5B-8E187B092A8B}"/>
              </a:ext>
            </a:extLst>
          </p:cNvPr>
          <p:cNvSpPr txBox="1"/>
          <p:nvPr/>
        </p:nvSpPr>
        <p:spPr>
          <a:xfrm>
            <a:off x="326946" y="5971795"/>
            <a:ext cx="9243071" cy="2154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t">
            <a:spAutoFit/>
          </a:bodyPr>
          <a:lstStyle/>
          <a:p>
            <a:pPr>
              <a:defRPr sz="800">
                <a:latin typeface="Inter Light"/>
                <a:ea typeface="Inter Light"/>
                <a:cs typeface="Inter Light"/>
                <a:sym typeface="Inter Light"/>
              </a:defRPr>
            </a:pPr>
            <a:r>
              <a:rPr>
                <a:solidFill>
                  <a:schemeClr val="bg1"/>
                </a:solidFill>
                <a:latin typeface="+mj-lt"/>
              </a:rPr>
              <a:t>Warszawa | </a:t>
            </a:r>
            <a:r>
              <a:rPr err="1">
                <a:solidFill>
                  <a:schemeClr val="bg1"/>
                </a:solidFill>
                <a:latin typeface="+mj-lt"/>
              </a:rPr>
              <a:t>Wrocław</a:t>
            </a:r>
            <a:r>
              <a:rPr>
                <a:solidFill>
                  <a:schemeClr val="bg1"/>
                </a:solidFill>
                <a:latin typeface="+mj-lt"/>
              </a:rPr>
              <a:t> | </a:t>
            </a:r>
            <a:r>
              <a:rPr lang="pl-PL">
                <a:solidFill>
                  <a:schemeClr val="bg1"/>
                </a:solidFill>
                <a:latin typeface="+mj-lt"/>
              </a:rPr>
              <a:t>2024</a:t>
            </a:r>
            <a:r>
              <a:rPr>
                <a:solidFill>
                  <a:schemeClr val="bg1"/>
                </a:solidFill>
                <a:latin typeface="+mj-lt"/>
              </a:rPr>
              <a:t> | Grupa </a:t>
            </a:r>
            <a:r>
              <a:rPr err="1">
                <a:solidFill>
                  <a:schemeClr val="bg1"/>
                </a:solidFill>
                <a:latin typeface="+mj-lt"/>
              </a:rPr>
              <a:t>Komunikacyjna</a:t>
            </a:r>
            <a:r>
              <a:rPr>
                <a:solidFill>
                  <a:schemeClr val="bg1"/>
                </a:solidFill>
                <a:latin typeface="+mj-lt"/>
              </a:rPr>
              <a:t> Nr 1 </a:t>
            </a:r>
            <a:r>
              <a:rPr err="1">
                <a:solidFill>
                  <a:schemeClr val="bg1"/>
                </a:solidFill>
                <a:latin typeface="+mj-lt"/>
              </a:rPr>
              <a:t>wg</a:t>
            </a:r>
            <a:r>
              <a:rPr>
                <a:solidFill>
                  <a:schemeClr val="bg1"/>
                </a:solidFill>
                <a:latin typeface="+mj-lt"/>
              </a:rPr>
              <a:t> </a:t>
            </a:r>
            <a:r>
              <a:rPr err="1">
                <a:solidFill>
                  <a:schemeClr val="bg1"/>
                </a:solidFill>
                <a:latin typeface="+mj-lt"/>
              </a:rPr>
              <a:t>najnowszego</a:t>
            </a:r>
            <a:r>
              <a:rPr>
                <a:solidFill>
                  <a:schemeClr val="bg1"/>
                </a:solidFill>
                <a:latin typeface="+mj-lt"/>
              </a:rPr>
              <a:t> </a:t>
            </a:r>
            <a:r>
              <a:rPr err="1">
                <a:solidFill>
                  <a:schemeClr val="bg1"/>
                </a:solidFill>
                <a:latin typeface="+mj-lt"/>
              </a:rPr>
              <a:t>rankingu</a:t>
            </a:r>
            <a:r>
              <a:rPr>
                <a:solidFill>
                  <a:schemeClr val="bg1"/>
                </a:solidFill>
                <a:latin typeface="+mj-lt"/>
              </a:rPr>
              <a:t> Press </a:t>
            </a:r>
            <a:r>
              <a:rPr err="1">
                <a:solidFill>
                  <a:schemeClr val="bg1"/>
                </a:solidFill>
                <a:latin typeface="+mj-lt"/>
              </a:rPr>
              <a:t>i</a:t>
            </a:r>
            <a:r>
              <a:rPr>
                <a:solidFill>
                  <a:schemeClr val="bg1"/>
                </a:solidFill>
                <a:latin typeface="+mj-lt"/>
              </a:rPr>
              <a:t> ZFPR</a:t>
            </a:r>
          </a:p>
        </p:txBody>
      </p:sp>
      <p:sp>
        <p:nvSpPr>
          <p:cNvPr id="27" name="Strategia 2023 - 2024…">
            <a:extLst>
              <a:ext uri="{FF2B5EF4-FFF2-40B4-BE49-F238E27FC236}">
                <a16:creationId xmlns:a16="http://schemas.microsoft.com/office/drawing/2014/main" id="{48B753A3-685A-B79D-9D73-71184FD34D05}"/>
              </a:ext>
            </a:extLst>
          </p:cNvPr>
          <p:cNvSpPr txBox="1"/>
          <p:nvPr/>
        </p:nvSpPr>
        <p:spPr>
          <a:xfrm>
            <a:off x="355577" y="5433189"/>
            <a:ext cx="9243071" cy="5386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8" tIns="45718" rIns="45718" bIns="45718">
            <a:noAutofit/>
          </a:bodyPr>
          <a:lstStyle/>
          <a:p>
            <a:pPr>
              <a:defRPr sz="2900">
                <a:latin typeface="Borna Medium"/>
                <a:ea typeface="Borna Medium"/>
                <a:cs typeface="Borna Medium"/>
                <a:sym typeface="Borna Medium"/>
              </a:defRPr>
            </a:pPr>
            <a:r>
              <a:rPr lang="pl-PL" sz="200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Dziękujemy</a:t>
            </a:r>
          </a:p>
        </p:txBody>
      </p:sp>
      <p:grpSp>
        <p:nvGrpSpPr>
          <p:cNvPr id="28" name="Grupa 27">
            <a:extLst>
              <a:ext uri="{FF2B5EF4-FFF2-40B4-BE49-F238E27FC236}">
                <a16:creationId xmlns:a16="http://schemas.microsoft.com/office/drawing/2014/main" id="{5B679E9C-C765-2881-E0A7-B8CB41575425}"/>
              </a:ext>
            </a:extLst>
          </p:cNvPr>
          <p:cNvGrpSpPr/>
          <p:nvPr/>
        </p:nvGrpSpPr>
        <p:grpSpPr>
          <a:xfrm flipV="1">
            <a:off x="355577" y="4995558"/>
            <a:ext cx="5577863" cy="75402"/>
            <a:chOff x="2198703" y="5557421"/>
            <a:chExt cx="4024544" cy="106532"/>
          </a:xfrm>
        </p:grpSpPr>
        <p:sp>
          <p:nvSpPr>
            <p:cNvPr id="29" name="Prostokąt 28">
              <a:extLst>
                <a:ext uri="{FF2B5EF4-FFF2-40B4-BE49-F238E27FC236}">
                  <a16:creationId xmlns:a16="http://schemas.microsoft.com/office/drawing/2014/main" id="{3F47CA3E-E5CF-9EA8-0061-7DD4BA05822D}"/>
                </a:ext>
              </a:extLst>
            </p:cNvPr>
            <p:cNvSpPr/>
            <p:nvPr/>
          </p:nvSpPr>
          <p:spPr>
            <a:xfrm>
              <a:off x="2198703" y="5557421"/>
              <a:ext cx="1006136" cy="106532"/>
            </a:xfrm>
            <a:prstGeom prst="rect">
              <a:avLst/>
            </a:prstGeom>
            <a:solidFill>
              <a:srgbClr val="ECF40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30" name="Prostokąt 29">
              <a:extLst>
                <a:ext uri="{FF2B5EF4-FFF2-40B4-BE49-F238E27FC236}">
                  <a16:creationId xmlns:a16="http://schemas.microsoft.com/office/drawing/2014/main" id="{E01FD642-B635-3845-F89B-94430284FFAC}"/>
                </a:ext>
              </a:extLst>
            </p:cNvPr>
            <p:cNvSpPr/>
            <p:nvPr/>
          </p:nvSpPr>
          <p:spPr>
            <a:xfrm>
              <a:off x="3204839" y="5557421"/>
              <a:ext cx="1006136" cy="106532"/>
            </a:xfrm>
            <a:prstGeom prst="rect">
              <a:avLst/>
            </a:prstGeom>
            <a:solidFill>
              <a:srgbClr val="FF00B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31" name="Prostokąt 30">
              <a:extLst>
                <a:ext uri="{FF2B5EF4-FFF2-40B4-BE49-F238E27FC236}">
                  <a16:creationId xmlns:a16="http://schemas.microsoft.com/office/drawing/2014/main" id="{7750E117-906C-9727-2609-68F4DCDC41A6}"/>
                </a:ext>
              </a:extLst>
            </p:cNvPr>
            <p:cNvSpPr/>
            <p:nvPr/>
          </p:nvSpPr>
          <p:spPr>
            <a:xfrm>
              <a:off x="4210975" y="5557421"/>
              <a:ext cx="1006136" cy="106532"/>
            </a:xfrm>
            <a:prstGeom prst="rect">
              <a:avLst/>
            </a:prstGeom>
            <a:solidFill>
              <a:srgbClr val="6CE04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32" name="Prostokąt 31">
              <a:extLst>
                <a:ext uri="{FF2B5EF4-FFF2-40B4-BE49-F238E27FC236}">
                  <a16:creationId xmlns:a16="http://schemas.microsoft.com/office/drawing/2014/main" id="{83F131EA-E2D6-9CA2-1D6A-6821A0F1B5A7}"/>
                </a:ext>
              </a:extLst>
            </p:cNvPr>
            <p:cNvSpPr/>
            <p:nvPr/>
          </p:nvSpPr>
          <p:spPr>
            <a:xfrm>
              <a:off x="5217111" y="5557421"/>
              <a:ext cx="1006136" cy="106532"/>
            </a:xfrm>
            <a:prstGeom prst="rect">
              <a:avLst/>
            </a:prstGeom>
            <a:solidFill>
              <a:srgbClr val="00B2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</p:grpSp>
      <p:pic>
        <p:nvPicPr>
          <p:cNvPr id="36" name="Grafika 35">
            <a:extLst>
              <a:ext uri="{FF2B5EF4-FFF2-40B4-BE49-F238E27FC236}">
                <a16:creationId xmlns:a16="http://schemas.microsoft.com/office/drawing/2014/main" id="{6853594F-3FEC-4D15-09D3-0BC7B3F6362B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55577" y="4176133"/>
            <a:ext cx="1560772" cy="4571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4383327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Niestandardowy 13">
      <a:dk1>
        <a:sysClr val="windowText" lastClr="000000"/>
      </a:dk1>
      <a:lt1>
        <a:sysClr val="window" lastClr="FFFFFF"/>
      </a:lt1>
      <a:dk2>
        <a:srgbClr val="7F7F7F"/>
      </a:dk2>
      <a:lt2>
        <a:srgbClr val="D8D8D8"/>
      </a:lt2>
      <a:accent1>
        <a:srgbClr val="ECF40A"/>
      </a:accent1>
      <a:accent2>
        <a:srgbClr val="FF00B8"/>
      </a:accent2>
      <a:accent3>
        <a:srgbClr val="6CE045"/>
      </a:accent3>
      <a:accent4>
        <a:srgbClr val="00B2FF"/>
      </a:accent4>
      <a:accent5>
        <a:srgbClr val="7F7F7E"/>
      </a:accent5>
      <a:accent6>
        <a:srgbClr val="D8D8D7"/>
      </a:accent6>
      <a:hlink>
        <a:srgbClr val="00B2FF"/>
      </a:hlink>
      <a:folHlink>
        <a:srgbClr val="FF00B8"/>
      </a:folHlink>
    </a:clrScheme>
    <a:fontScheme name="Niestandardowy 12">
      <a:majorFont>
        <a:latin typeface="Arial Nova"/>
        <a:ea typeface=""/>
        <a:cs typeface=""/>
      </a:majorFont>
      <a:minorFont>
        <a:latin typeface="Arial Nova"/>
        <a:ea typeface=""/>
        <a:cs typeface="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Pakiet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C94A3544C08A8E429B6CC2033BA5AD90" ma:contentTypeVersion="22" ma:contentTypeDescription="Utwórz nowy dokument." ma:contentTypeScope="" ma:versionID="94b1a9516a0fd118a578480e9da6c4f0">
  <xsd:schema xmlns:xsd="http://www.w3.org/2001/XMLSchema" xmlns:xs="http://www.w3.org/2001/XMLSchema" xmlns:p="http://schemas.microsoft.com/office/2006/metadata/properties" xmlns:ns1="http://schemas.microsoft.com/sharepoint/v3" xmlns:ns2="4606dcf8-0ad1-4fd8-bd20-5807b45e98b7" xmlns:ns3="c22b2422-3a71-490a-97e7-680ad00d0e31" targetNamespace="http://schemas.microsoft.com/office/2006/metadata/properties" ma:root="true" ma:fieldsID="63e096b733c8e9279b152048e1f29fd0" ns1:_="" ns2:_="" ns3:_="">
    <xsd:import namespace="http://schemas.microsoft.com/sharepoint/v3"/>
    <xsd:import namespace="4606dcf8-0ad1-4fd8-bd20-5807b45e98b7"/>
    <xsd:import namespace="c22b2422-3a71-490a-97e7-680ad00d0e3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LengthInSecond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data" minOccurs="0"/>
                <xsd:element ref="ns2:MediaServiceObjectDetectorVersions" minOccurs="0"/>
                <xsd:element ref="ns1:_ip_UnifiedCompliancePolicyProperties" minOccurs="0"/>
                <xsd:element ref="ns1:_ip_UnifiedCompliancePolicyUIAction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6" nillable="true" ma:displayName="Właściwości ujednoliconych zasad zgodności" ma:hidden="true" ma:internalName="_ip_UnifiedCompliancePolicyProperties">
      <xsd:simpleType>
        <xsd:restriction base="dms:Note"/>
      </xsd:simpleType>
    </xsd:element>
    <xsd:element name="_ip_UnifiedCompliancePolicyUIAction" ma:index="27" nillable="true" ma:displayName="Akcja interfejsu użytkownika ujednoliconych zasad zgodności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606dcf8-0ad1-4fd8-bd20-5807b45e98b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3" nillable="true" ma:displayName="Length (seconds)" ma:internalName="MediaLengthInSeconds" ma:readOnly="true">
      <xsd:simpleType>
        <xsd:restriction base="dms:Unknown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Tagi obrazów" ma:readOnly="false" ma:fieldId="{5cf76f15-5ced-4ddc-b409-7134ff3c332f}" ma:taxonomyMulti="true" ma:sspId="c6d73137-91e5-4dde-81fa-2d859a3cdc2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data" ma:index="24" nillable="true" ma:displayName="data" ma:format="DateOnly" ma:internalName="data">
      <xsd:simpleType>
        <xsd:restriction base="dms:DateTime"/>
      </xsd:simpleType>
    </xsd:element>
    <xsd:element name="MediaServiceObjectDetectorVersions" ma:index="25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8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22b2422-3a71-490a-97e7-680ad00d0e31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Udostępniani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Udostępnione dla — szczegóły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fc5a04ff-3ab1-4462-b92b-cd530b9a741e}" ma:internalName="TaxCatchAll" ma:showField="CatchAllData" ma:web="c22b2422-3a71-490a-97e7-680ad00d0e3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zawartości"/>
        <xsd:element ref="dc:title" minOccurs="0" maxOccurs="1" ma:index="4" ma:displayName="Tytuł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  <TaxCatchAll xmlns="c22b2422-3a71-490a-97e7-680ad00d0e31" xsi:nil="true"/>
    <lcf76f155ced4ddcb4097134ff3c332f xmlns="4606dcf8-0ad1-4fd8-bd20-5807b45e98b7">
      <Terms xmlns="http://schemas.microsoft.com/office/infopath/2007/PartnerControls"/>
    </lcf76f155ced4ddcb4097134ff3c332f>
    <data xmlns="4606dcf8-0ad1-4fd8-bd20-5807b45e98b7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255F16C7-D5AD-4EAE-9382-A16677774FA5}">
  <ds:schemaRefs>
    <ds:schemaRef ds:uri="4606dcf8-0ad1-4fd8-bd20-5807b45e98b7"/>
    <ds:schemaRef ds:uri="c22b2422-3a71-490a-97e7-680ad00d0e31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microsoft.com/sharepoint/v3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5DE32F53-6E16-4521-B10C-73EE5DDA96CE}">
  <ds:schemaRefs>
    <ds:schemaRef ds:uri="http://purl.org/dc/terms/"/>
    <ds:schemaRef ds:uri="4606dcf8-0ad1-4fd8-bd20-5807b45e98b7"/>
    <ds:schemaRef ds:uri="http://schemas.microsoft.com/office/infopath/2007/PartnerControls"/>
    <ds:schemaRef ds:uri="http://schemas.microsoft.com/office/2006/documentManagement/types"/>
    <ds:schemaRef ds:uri="c22b2422-3a71-490a-97e7-680ad00d0e31"/>
    <ds:schemaRef ds:uri="http://purl.org/dc/elements/1.1/"/>
    <ds:schemaRef ds:uri="http://purl.org/dc/dcmitype/"/>
    <ds:schemaRef ds:uri="http://schemas.openxmlformats.org/package/2006/metadata/core-properties"/>
    <ds:schemaRef ds:uri="http://schemas.microsoft.com/sharepoint/v3"/>
    <ds:schemaRef ds:uri="http://schemas.microsoft.com/office/2006/metadata/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6C57E4A2-2256-465E-9506-166960E5B035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1562</Words>
  <Application>Microsoft Macintosh PowerPoint</Application>
  <PresentationFormat>Panoramiczny</PresentationFormat>
  <Paragraphs>280</Paragraphs>
  <Slides>20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8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20</vt:i4>
      </vt:variant>
    </vt:vector>
  </HeadingPairs>
  <TitlesOfParts>
    <vt:vector size="29" baseType="lpstr">
      <vt:lpstr>Aptos</vt:lpstr>
      <vt:lpstr>Arial</vt:lpstr>
      <vt:lpstr>Arial Nova</vt:lpstr>
      <vt:lpstr>Borna Regular</vt:lpstr>
      <vt:lpstr>Calibri</vt:lpstr>
      <vt:lpstr>Roboto</vt:lpstr>
      <vt:lpstr>Segoe UI</vt:lpstr>
      <vt:lpstr>Times New Roman</vt:lpstr>
      <vt:lpstr>Motyw pakietu Office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Katarzyna Cichewicz</dc:creator>
  <cp:lastModifiedBy>Piotr Jamrogiewicz</cp:lastModifiedBy>
  <cp:revision>3</cp:revision>
  <dcterms:created xsi:type="dcterms:W3CDTF">2023-06-30T13:48:22Z</dcterms:created>
  <dcterms:modified xsi:type="dcterms:W3CDTF">2024-07-17T12:49:19Z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0x010100C94A3544C08A8E429B6CC2033BA5AD90</vt:lpwstr>
  </property>
  <property fmtid="{D5CDD505-2E9C-101B-9397-08002B2CF9AE}" pid="3" name="MediaServiceImageTags">
    <vt:lpwstr/>
  </property>
</Properties>
</file>