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1" r:id="rId2"/>
  </p:sldMasterIdLst>
  <p:notesMasterIdLst>
    <p:notesMasterId r:id="rId15"/>
  </p:notesMasterIdLst>
  <p:sldIdLst>
    <p:sldId id="256" r:id="rId3"/>
    <p:sldId id="257" r:id="rId4"/>
    <p:sldId id="314" r:id="rId5"/>
    <p:sldId id="322" r:id="rId6"/>
    <p:sldId id="333" r:id="rId7"/>
    <p:sldId id="336" r:id="rId8"/>
    <p:sldId id="334" r:id="rId9"/>
    <p:sldId id="324" r:id="rId10"/>
    <p:sldId id="325" r:id="rId11"/>
    <p:sldId id="326" r:id="rId12"/>
    <p:sldId id="319" r:id="rId13"/>
    <p:sldId id="320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8U5FPegoNHdSERMHHPlZ/b06a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FF003C"/>
    <a:srgbClr val="E52242"/>
    <a:srgbClr val="1B1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5CF696-7ACB-4D85-AAF4-6175C44E2713}" v="80" dt="2025-08-31T20:43:34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861" autoAdjust="0"/>
    <p:restoredTop sz="94626"/>
  </p:normalViewPr>
  <p:slideViewPr>
    <p:cSldViewPr snapToGrid="0">
      <p:cViewPr varScale="1">
        <p:scale>
          <a:sx n="56" d="100"/>
          <a:sy n="56" d="100"/>
        </p:scale>
        <p:origin x="19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35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INSKA Donata" userId="b219e1bb-e2c8-4ddf-8e3f-da12b0f7012c" providerId="ADAL" clId="{C85CF696-7ACB-4D85-AAF4-6175C44E2713}"/>
    <pc:docChg chg="undo redo custSel addSld delSld modSld sldOrd">
      <pc:chgData name="WOLINSKA Donata" userId="b219e1bb-e2c8-4ddf-8e3f-da12b0f7012c" providerId="ADAL" clId="{C85CF696-7ACB-4D85-AAF4-6175C44E2713}" dt="2025-08-31T20:47:17.579" v="2236" actId="47"/>
      <pc:docMkLst>
        <pc:docMk/>
      </pc:docMkLst>
      <pc:sldChg chg="modSp mod">
        <pc:chgData name="WOLINSKA Donata" userId="b219e1bb-e2c8-4ddf-8e3f-da12b0f7012c" providerId="ADAL" clId="{C85CF696-7ACB-4D85-AAF4-6175C44E2713}" dt="2025-08-24T08:42:26.872" v="54" actId="113"/>
        <pc:sldMkLst>
          <pc:docMk/>
          <pc:sldMk cId="0" sldId="256"/>
        </pc:sldMkLst>
        <pc:spChg chg="mod">
          <ac:chgData name="WOLINSKA Donata" userId="b219e1bb-e2c8-4ddf-8e3f-da12b0f7012c" providerId="ADAL" clId="{C85CF696-7ACB-4D85-AAF4-6175C44E2713}" dt="2025-08-24T08:42:26.872" v="54" actId="113"/>
          <ac:spMkLst>
            <pc:docMk/>
            <pc:sldMk cId="0" sldId="256"/>
            <ac:spMk id="84" creationId="{00000000-0000-0000-0000-000000000000}"/>
          </ac:spMkLst>
        </pc:spChg>
        <pc:spChg chg="mod">
          <ac:chgData name="WOLINSKA Donata" userId="b219e1bb-e2c8-4ddf-8e3f-da12b0f7012c" providerId="ADAL" clId="{C85CF696-7ACB-4D85-AAF4-6175C44E2713}" dt="2025-08-24T08:40:53.890" v="47" actId="20577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 mod">
        <pc:chgData name="WOLINSKA Donata" userId="b219e1bb-e2c8-4ddf-8e3f-da12b0f7012c" providerId="ADAL" clId="{C85CF696-7ACB-4D85-AAF4-6175C44E2713}" dt="2025-08-24T08:49:26.035" v="132" actId="1076"/>
        <pc:sldMkLst>
          <pc:docMk/>
          <pc:sldMk cId="0" sldId="257"/>
        </pc:sldMkLst>
        <pc:spChg chg="mod">
          <ac:chgData name="WOLINSKA Donata" userId="b219e1bb-e2c8-4ddf-8e3f-da12b0f7012c" providerId="ADAL" clId="{C85CF696-7ACB-4D85-AAF4-6175C44E2713}" dt="2025-08-24T08:49:02.291" v="130" actId="14100"/>
          <ac:spMkLst>
            <pc:docMk/>
            <pc:sldMk cId="0" sldId="257"/>
            <ac:spMk id="60" creationId="{00000000-0000-0000-0000-000000000000}"/>
          </ac:spMkLst>
        </pc:spChg>
        <pc:spChg chg="mod">
          <ac:chgData name="WOLINSKA Donata" userId="b219e1bb-e2c8-4ddf-8e3f-da12b0f7012c" providerId="ADAL" clId="{C85CF696-7ACB-4D85-AAF4-6175C44E2713}" dt="2025-08-24T08:49:19.839" v="131" actId="1076"/>
          <ac:spMkLst>
            <pc:docMk/>
            <pc:sldMk cId="0" sldId="257"/>
            <ac:spMk id="61" creationId="{00000000-0000-0000-0000-000000000000}"/>
          </ac:spMkLst>
        </pc:spChg>
        <pc:spChg chg="mod">
          <ac:chgData name="WOLINSKA Donata" userId="b219e1bb-e2c8-4ddf-8e3f-da12b0f7012c" providerId="ADAL" clId="{C85CF696-7ACB-4D85-AAF4-6175C44E2713}" dt="2025-08-24T08:49:19.839" v="131" actId="1076"/>
          <ac:spMkLst>
            <pc:docMk/>
            <pc:sldMk cId="0" sldId="257"/>
            <ac:spMk id="62" creationId="{00000000-0000-0000-0000-000000000000}"/>
          </ac:spMkLst>
        </pc:spChg>
        <pc:picChg chg="add del mod">
          <ac:chgData name="WOLINSKA Donata" userId="b219e1bb-e2c8-4ddf-8e3f-da12b0f7012c" providerId="ADAL" clId="{C85CF696-7ACB-4D85-AAF4-6175C44E2713}" dt="2025-08-24T08:49:26.035" v="132" actId="1076"/>
          <ac:picMkLst>
            <pc:docMk/>
            <pc:sldMk cId="0" sldId="257"/>
            <ac:picMk id="3" creationId="{4DBD0723-8CAE-4989-4D1C-5D080A8C8388}"/>
          </ac:picMkLst>
        </pc:picChg>
      </pc:sldChg>
      <pc:sldChg chg="addSp delSp modSp mod ord">
        <pc:chgData name="WOLINSKA Donata" userId="b219e1bb-e2c8-4ddf-8e3f-da12b0f7012c" providerId="ADAL" clId="{C85CF696-7ACB-4D85-AAF4-6175C44E2713}" dt="2025-08-25T14:09:55.680" v="1480" actId="404"/>
        <pc:sldMkLst>
          <pc:docMk/>
          <pc:sldMk cId="4092681990" sldId="314"/>
        </pc:sldMkLst>
        <pc:spChg chg="mod">
          <ac:chgData name="WOLINSKA Donata" userId="b219e1bb-e2c8-4ddf-8e3f-da12b0f7012c" providerId="ADAL" clId="{C85CF696-7ACB-4D85-AAF4-6175C44E2713}" dt="2025-08-25T14:09:55.680" v="1480" actId="404"/>
          <ac:spMkLst>
            <pc:docMk/>
            <pc:sldMk cId="4092681990" sldId="314"/>
            <ac:spMk id="4" creationId="{87D52264-9882-ECEB-DDD7-DE84AC67259E}"/>
          </ac:spMkLst>
        </pc:spChg>
        <pc:spChg chg="add mod">
          <ac:chgData name="WOLINSKA Donata" userId="b219e1bb-e2c8-4ddf-8e3f-da12b0f7012c" providerId="ADAL" clId="{C85CF696-7ACB-4D85-AAF4-6175C44E2713}" dt="2025-08-25T07:34:33.509" v="436" actId="1076"/>
          <ac:spMkLst>
            <pc:docMk/>
            <pc:sldMk cId="4092681990" sldId="314"/>
            <ac:spMk id="7" creationId="{883FDBAB-BA79-48E6-E72F-7F535575C4FE}"/>
          </ac:spMkLst>
        </pc:spChg>
        <pc:spChg chg="add mod">
          <ac:chgData name="WOLINSKA Donata" userId="b219e1bb-e2c8-4ddf-8e3f-da12b0f7012c" providerId="ADAL" clId="{C85CF696-7ACB-4D85-AAF4-6175C44E2713}" dt="2025-08-25T07:34:25.885" v="435" actId="1076"/>
          <ac:spMkLst>
            <pc:docMk/>
            <pc:sldMk cId="4092681990" sldId="314"/>
            <ac:spMk id="8" creationId="{0E794BB5-EACF-B150-7D2E-B1A234CC7D09}"/>
          </ac:spMkLst>
        </pc:spChg>
        <pc:spChg chg="add mod">
          <ac:chgData name="WOLINSKA Donata" userId="b219e1bb-e2c8-4ddf-8e3f-da12b0f7012c" providerId="ADAL" clId="{C85CF696-7ACB-4D85-AAF4-6175C44E2713}" dt="2025-08-25T07:41:53.143" v="467" actId="1076"/>
          <ac:spMkLst>
            <pc:docMk/>
            <pc:sldMk cId="4092681990" sldId="314"/>
            <ac:spMk id="9" creationId="{68C50213-C3B0-082F-7BFB-87F0F8EE0A1B}"/>
          </ac:spMkLst>
        </pc:spChg>
        <pc:spChg chg="add mod">
          <ac:chgData name="WOLINSKA Donata" userId="b219e1bb-e2c8-4ddf-8e3f-da12b0f7012c" providerId="ADAL" clId="{C85CF696-7ACB-4D85-AAF4-6175C44E2713}" dt="2025-08-25T13:49:39.239" v="1230" actId="20577"/>
          <ac:spMkLst>
            <pc:docMk/>
            <pc:sldMk cId="4092681990" sldId="314"/>
            <ac:spMk id="11" creationId="{246ADBDD-E4CE-5854-F913-A50BF7AF232B}"/>
          </ac:spMkLst>
        </pc:spChg>
        <pc:spChg chg="add mod">
          <ac:chgData name="WOLINSKA Donata" userId="b219e1bb-e2c8-4ddf-8e3f-da12b0f7012c" providerId="ADAL" clId="{C85CF696-7ACB-4D85-AAF4-6175C44E2713}" dt="2025-08-25T14:02:37.111" v="1326" actId="20577"/>
          <ac:spMkLst>
            <pc:docMk/>
            <pc:sldMk cId="4092681990" sldId="314"/>
            <ac:spMk id="14" creationId="{82D60254-353A-3873-11D8-869698713B5F}"/>
          </ac:spMkLst>
        </pc:spChg>
        <pc:grpChg chg="add mod">
          <ac:chgData name="WOLINSKA Donata" userId="b219e1bb-e2c8-4ddf-8e3f-da12b0f7012c" providerId="ADAL" clId="{C85CF696-7ACB-4D85-AAF4-6175C44E2713}" dt="2025-08-25T07:41:59.294" v="468" actId="1076"/>
          <ac:grpSpMkLst>
            <pc:docMk/>
            <pc:sldMk cId="4092681990" sldId="314"/>
            <ac:grpSpMk id="10" creationId="{4CA6BA4B-A76D-5645-E01A-7FF41BC4CD7C}"/>
          </ac:grpSpMkLst>
        </pc:grpChg>
        <pc:picChg chg="add del mod">
          <ac:chgData name="WOLINSKA Donata" userId="b219e1bb-e2c8-4ddf-8e3f-da12b0f7012c" providerId="ADAL" clId="{C85CF696-7ACB-4D85-AAF4-6175C44E2713}" dt="2025-08-25T07:29:20.440" v="354" actId="207"/>
          <ac:picMkLst>
            <pc:docMk/>
            <pc:sldMk cId="4092681990" sldId="314"/>
            <ac:picMk id="5" creationId="{D5C6A6A7-9F0F-5CD2-E3C6-57AB636CBC34}"/>
          </ac:picMkLst>
        </pc:picChg>
      </pc:sldChg>
      <pc:sldChg chg="del ord">
        <pc:chgData name="WOLINSKA Donata" userId="b219e1bb-e2c8-4ddf-8e3f-da12b0f7012c" providerId="ADAL" clId="{C85CF696-7ACB-4D85-AAF4-6175C44E2713}" dt="2025-08-31T20:46:53.711" v="2234" actId="47"/>
        <pc:sldMkLst>
          <pc:docMk/>
          <pc:sldMk cId="4040991451" sldId="316"/>
        </pc:sldMkLst>
      </pc:sldChg>
      <pc:sldChg chg="del">
        <pc:chgData name="WOLINSKA Donata" userId="b219e1bb-e2c8-4ddf-8e3f-da12b0f7012c" providerId="ADAL" clId="{C85CF696-7ACB-4D85-AAF4-6175C44E2713}" dt="2025-08-31T20:46:47.982" v="2233" actId="47"/>
        <pc:sldMkLst>
          <pc:docMk/>
          <pc:sldMk cId="714862089" sldId="317"/>
        </pc:sldMkLst>
      </pc:sldChg>
      <pc:sldChg chg="del">
        <pc:chgData name="WOLINSKA Donata" userId="b219e1bb-e2c8-4ddf-8e3f-da12b0f7012c" providerId="ADAL" clId="{C85CF696-7ACB-4D85-AAF4-6175C44E2713}" dt="2025-08-31T20:46:44.942" v="2232" actId="47"/>
        <pc:sldMkLst>
          <pc:docMk/>
          <pc:sldMk cId="4214003799" sldId="318"/>
        </pc:sldMkLst>
      </pc:sldChg>
      <pc:sldChg chg="addSp delSp modSp mod ord modShow">
        <pc:chgData name="WOLINSKA Donata" userId="b219e1bb-e2c8-4ddf-8e3f-da12b0f7012c" providerId="ADAL" clId="{C85CF696-7ACB-4D85-AAF4-6175C44E2713}" dt="2025-08-25T08:08:29.543" v="707" actId="729"/>
        <pc:sldMkLst>
          <pc:docMk/>
          <pc:sldMk cId="3524826610" sldId="319"/>
        </pc:sldMkLst>
        <pc:picChg chg="add del">
          <ac:chgData name="WOLINSKA Donata" userId="b219e1bb-e2c8-4ddf-8e3f-da12b0f7012c" providerId="ADAL" clId="{C85CF696-7ACB-4D85-AAF4-6175C44E2713}" dt="2025-08-24T09:26:35.260" v="174" actId="478"/>
          <ac:picMkLst>
            <pc:docMk/>
            <pc:sldMk cId="3524826610" sldId="319"/>
            <ac:picMk id="6" creationId="{2621803F-CF33-059F-85F6-4188F3576628}"/>
          </ac:picMkLst>
        </pc:picChg>
      </pc:sldChg>
      <pc:sldChg chg="mod modShow">
        <pc:chgData name="WOLINSKA Donata" userId="b219e1bb-e2c8-4ddf-8e3f-da12b0f7012c" providerId="ADAL" clId="{C85CF696-7ACB-4D85-AAF4-6175C44E2713}" dt="2025-08-31T20:46:22.510" v="2227" actId="729"/>
        <pc:sldMkLst>
          <pc:docMk/>
          <pc:sldMk cId="3020354584" sldId="320"/>
        </pc:sldMkLst>
      </pc:sldChg>
      <pc:sldChg chg="del mod ord modShow">
        <pc:chgData name="WOLINSKA Donata" userId="b219e1bb-e2c8-4ddf-8e3f-da12b0f7012c" providerId="ADAL" clId="{C85CF696-7ACB-4D85-AAF4-6175C44E2713}" dt="2025-08-31T20:46:55.744" v="2235" actId="47"/>
        <pc:sldMkLst>
          <pc:docMk/>
          <pc:sldMk cId="0" sldId="321"/>
        </pc:sldMkLst>
      </pc:sldChg>
      <pc:sldChg chg="addSp delSp modSp mod ord">
        <pc:chgData name="WOLINSKA Donata" userId="b219e1bb-e2c8-4ddf-8e3f-da12b0f7012c" providerId="ADAL" clId="{C85CF696-7ACB-4D85-AAF4-6175C44E2713}" dt="2025-08-25T14:13:15.926" v="1483" actId="1076"/>
        <pc:sldMkLst>
          <pc:docMk/>
          <pc:sldMk cId="3609981696" sldId="322"/>
        </pc:sldMkLst>
        <pc:spChg chg="mod">
          <ac:chgData name="WOLINSKA Donata" userId="b219e1bb-e2c8-4ddf-8e3f-da12b0f7012c" providerId="ADAL" clId="{C85CF696-7ACB-4D85-AAF4-6175C44E2713}" dt="2025-08-25T07:58:04.317" v="635" actId="113"/>
          <ac:spMkLst>
            <pc:docMk/>
            <pc:sldMk cId="3609981696" sldId="322"/>
            <ac:spMk id="3" creationId="{0EADFEE1-C084-6567-3700-7FF7638587D6}"/>
          </ac:spMkLst>
        </pc:spChg>
        <pc:spChg chg="mod">
          <ac:chgData name="WOLINSKA Donata" userId="b219e1bb-e2c8-4ddf-8e3f-da12b0f7012c" providerId="ADAL" clId="{C85CF696-7ACB-4D85-AAF4-6175C44E2713}" dt="2025-08-25T10:50:57.727" v="1070" actId="1076"/>
          <ac:spMkLst>
            <pc:docMk/>
            <pc:sldMk cId="3609981696" sldId="322"/>
            <ac:spMk id="9" creationId="{FB078612-2877-7805-0992-3F6E1BBC5CB3}"/>
          </ac:spMkLst>
        </pc:spChg>
        <pc:spChg chg="mod">
          <ac:chgData name="WOLINSKA Donata" userId="b219e1bb-e2c8-4ddf-8e3f-da12b0f7012c" providerId="ADAL" clId="{C85CF696-7ACB-4D85-AAF4-6175C44E2713}" dt="2025-08-25T10:51:11.903" v="1071" actId="1076"/>
          <ac:spMkLst>
            <pc:docMk/>
            <pc:sldMk cId="3609981696" sldId="322"/>
            <ac:spMk id="15" creationId="{260CF6A2-7564-6A47-BFAE-AB75BDBF6634}"/>
          </ac:spMkLst>
        </pc:spChg>
        <pc:spChg chg="add mod">
          <ac:chgData name="WOLINSKA Donata" userId="b219e1bb-e2c8-4ddf-8e3f-da12b0f7012c" providerId="ADAL" clId="{C85CF696-7ACB-4D85-AAF4-6175C44E2713}" dt="2025-08-25T07:50:04.796" v="545" actId="164"/>
          <ac:spMkLst>
            <pc:docMk/>
            <pc:sldMk cId="3609981696" sldId="322"/>
            <ac:spMk id="18" creationId="{710F6BA4-9DB0-241C-5299-4A413323F045}"/>
          </ac:spMkLst>
        </pc:spChg>
        <pc:spChg chg="add mod">
          <ac:chgData name="WOLINSKA Donata" userId="b219e1bb-e2c8-4ddf-8e3f-da12b0f7012c" providerId="ADAL" clId="{C85CF696-7ACB-4D85-AAF4-6175C44E2713}" dt="2025-08-25T07:50:04.796" v="545" actId="164"/>
          <ac:spMkLst>
            <pc:docMk/>
            <pc:sldMk cId="3609981696" sldId="322"/>
            <ac:spMk id="19" creationId="{20DDEF06-89B2-4F7B-84F4-6FFEEB7E1CAF}"/>
          </ac:spMkLst>
        </pc:spChg>
        <pc:spChg chg="add mod">
          <ac:chgData name="WOLINSKA Donata" userId="b219e1bb-e2c8-4ddf-8e3f-da12b0f7012c" providerId="ADAL" clId="{C85CF696-7ACB-4D85-AAF4-6175C44E2713}" dt="2025-08-25T14:13:15.926" v="1483" actId="1076"/>
          <ac:spMkLst>
            <pc:docMk/>
            <pc:sldMk cId="3609981696" sldId="322"/>
            <ac:spMk id="25" creationId="{7AE9437A-ED24-DEEB-D5D1-DB870225D93D}"/>
          </ac:spMkLst>
        </pc:spChg>
        <pc:grpChg chg="add mod">
          <ac:chgData name="WOLINSKA Donata" userId="b219e1bb-e2c8-4ddf-8e3f-da12b0f7012c" providerId="ADAL" clId="{C85CF696-7ACB-4D85-AAF4-6175C44E2713}" dt="2025-08-25T07:57:30.621" v="620" actId="1076"/>
          <ac:grpSpMkLst>
            <pc:docMk/>
            <pc:sldMk cId="3609981696" sldId="322"/>
            <ac:grpSpMk id="21" creationId="{463C672C-12C3-F432-413D-DFD3DA0FEF99}"/>
          </ac:grpSpMkLst>
        </pc:grpChg>
        <pc:graphicFrameChg chg="add del mod modGraphic">
          <ac:chgData name="WOLINSKA Donata" userId="b219e1bb-e2c8-4ddf-8e3f-da12b0f7012c" providerId="ADAL" clId="{C85CF696-7ACB-4D85-AAF4-6175C44E2713}" dt="2025-08-25T10:50:57.727" v="1070" actId="1076"/>
          <ac:graphicFrameMkLst>
            <pc:docMk/>
            <pc:sldMk cId="3609981696" sldId="322"/>
            <ac:graphicFrameMk id="2" creationId="{C40C55FE-E5E2-F849-3179-FA59058BA92C}"/>
          </ac:graphicFrameMkLst>
        </pc:graphicFrameChg>
        <pc:picChg chg="mod">
          <ac:chgData name="WOLINSKA Donata" userId="b219e1bb-e2c8-4ddf-8e3f-da12b0f7012c" providerId="ADAL" clId="{C85CF696-7ACB-4D85-AAF4-6175C44E2713}" dt="2025-08-25T10:50:57.727" v="1070" actId="1076"/>
          <ac:picMkLst>
            <pc:docMk/>
            <pc:sldMk cId="3609981696" sldId="322"/>
            <ac:picMk id="8" creationId="{686CF1F8-7988-4499-6BC1-BCEA438B963F}"/>
          </ac:picMkLst>
        </pc:picChg>
        <pc:picChg chg="add mod">
          <ac:chgData name="WOLINSKA Donata" userId="b219e1bb-e2c8-4ddf-8e3f-da12b0f7012c" providerId="ADAL" clId="{C85CF696-7ACB-4D85-AAF4-6175C44E2713}" dt="2025-08-25T07:58:21.992" v="637"/>
          <ac:picMkLst>
            <pc:docMk/>
            <pc:sldMk cId="3609981696" sldId="322"/>
            <ac:picMk id="24" creationId="{9AF17CEA-A17C-5E5F-B8FC-02A7BA3D1FB3}"/>
          </ac:picMkLst>
        </pc:picChg>
      </pc:sldChg>
      <pc:sldChg chg="add del">
        <pc:chgData name="WOLINSKA Donata" userId="b219e1bb-e2c8-4ddf-8e3f-da12b0f7012c" providerId="ADAL" clId="{C85CF696-7ACB-4D85-AAF4-6175C44E2713}" dt="2025-08-24T09:35:41.159" v="282"/>
        <pc:sldMkLst>
          <pc:docMk/>
          <pc:sldMk cId="729261118" sldId="323"/>
        </pc:sldMkLst>
      </pc:sldChg>
      <pc:sldChg chg="modSp add del mod ord modShow">
        <pc:chgData name="WOLINSKA Donata" userId="b219e1bb-e2c8-4ddf-8e3f-da12b0f7012c" providerId="ADAL" clId="{C85CF696-7ACB-4D85-AAF4-6175C44E2713}" dt="2025-08-31T20:46:41.363" v="2231" actId="47"/>
        <pc:sldMkLst>
          <pc:docMk/>
          <pc:sldMk cId="3718264447" sldId="323"/>
        </pc:sldMkLst>
        <pc:spChg chg="mod">
          <ac:chgData name="WOLINSKA Donata" userId="b219e1bb-e2c8-4ddf-8e3f-da12b0f7012c" providerId="ADAL" clId="{C85CF696-7ACB-4D85-AAF4-6175C44E2713}" dt="2025-08-24T09:38:39.524" v="298" actId="1076"/>
          <ac:spMkLst>
            <pc:docMk/>
            <pc:sldMk cId="3718264447" sldId="323"/>
            <ac:spMk id="15" creationId="{260CF6A2-7564-6A47-BFAE-AB75BDBF6634}"/>
          </ac:spMkLst>
        </pc:spChg>
        <pc:graphicFrameChg chg="mod modGraphic">
          <ac:chgData name="WOLINSKA Donata" userId="b219e1bb-e2c8-4ddf-8e3f-da12b0f7012c" providerId="ADAL" clId="{C85CF696-7ACB-4D85-AAF4-6175C44E2713}" dt="2025-08-24T09:38:20.668" v="297" actId="20578"/>
          <ac:graphicFrameMkLst>
            <pc:docMk/>
            <pc:sldMk cId="3718264447" sldId="323"/>
            <ac:graphicFrameMk id="2" creationId="{C40C55FE-E5E2-F849-3179-FA59058BA92C}"/>
          </ac:graphicFrameMkLst>
        </pc:graphicFrameChg>
        <pc:picChg chg="mod">
          <ac:chgData name="WOLINSKA Donata" userId="b219e1bb-e2c8-4ddf-8e3f-da12b0f7012c" providerId="ADAL" clId="{C85CF696-7ACB-4D85-AAF4-6175C44E2713}" dt="2025-08-24T09:37:53.094" v="296" actId="1076"/>
          <ac:picMkLst>
            <pc:docMk/>
            <pc:sldMk cId="3718264447" sldId="323"/>
            <ac:picMk id="20" creationId="{7B4149C9-306A-B258-580F-19E98BA18F34}"/>
          </ac:picMkLst>
        </pc:picChg>
      </pc:sldChg>
      <pc:sldChg chg="addSp delSp modSp new mod modShow">
        <pc:chgData name="WOLINSKA Donata" userId="b219e1bb-e2c8-4ddf-8e3f-da12b0f7012c" providerId="ADAL" clId="{C85CF696-7ACB-4D85-AAF4-6175C44E2713}" dt="2025-08-25T06:45:55.478" v="332" actId="729"/>
        <pc:sldMkLst>
          <pc:docMk/>
          <pc:sldMk cId="438254391" sldId="324"/>
        </pc:sldMkLst>
        <pc:picChg chg="add mod ord">
          <ac:chgData name="WOLINSKA Donata" userId="b219e1bb-e2c8-4ddf-8e3f-da12b0f7012c" providerId="ADAL" clId="{C85CF696-7ACB-4D85-AAF4-6175C44E2713}" dt="2025-08-24T09:43:57.113" v="300" actId="22"/>
          <ac:picMkLst>
            <pc:docMk/>
            <pc:sldMk cId="438254391" sldId="324"/>
            <ac:picMk id="6" creationId="{BB0535FA-E39B-6F2C-C9A9-89B824C24A6C}"/>
          </ac:picMkLst>
        </pc:picChg>
      </pc:sldChg>
      <pc:sldChg chg="addSp delSp modSp new mod modClrScheme modShow chgLayout">
        <pc:chgData name="WOLINSKA Donata" userId="b219e1bb-e2c8-4ddf-8e3f-da12b0f7012c" providerId="ADAL" clId="{C85CF696-7ACB-4D85-AAF4-6175C44E2713}" dt="2025-08-25T06:46:00.676" v="333" actId="729"/>
        <pc:sldMkLst>
          <pc:docMk/>
          <pc:sldMk cId="1694849849" sldId="325"/>
        </pc:sldMkLst>
        <pc:picChg chg="add mod ord">
          <ac:chgData name="WOLINSKA Donata" userId="b219e1bb-e2c8-4ddf-8e3f-da12b0f7012c" providerId="ADAL" clId="{C85CF696-7ACB-4D85-AAF4-6175C44E2713}" dt="2025-08-24T09:45:31.601" v="307" actId="962"/>
          <ac:picMkLst>
            <pc:docMk/>
            <pc:sldMk cId="1694849849" sldId="325"/>
            <ac:picMk id="6" creationId="{2CD7A518-0612-A7D0-4342-710FE5C6F721}"/>
          </ac:picMkLst>
        </pc:picChg>
      </pc:sldChg>
      <pc:sldChg chg="addSp delSp modSp new mod modClrScheme modShow chgLayout">
        <pc:chgData name="WOLINSKA Donata" userId="b219e1bb-e2c8-4ddf-8e3f-da12b0f7012c" providerId="ADAL" clId="{C85CF696-7ACB-4D85-AAF4-6175C44E2713}" dt="2025-08-25T06:46:03.058" v="334" actId="729"/>
        <pc:sldMkLst>
          <pc:docMk/>
          <pc:sldMk cId="1884181693" sldId="326"/>
        </pc:sldMkLst>
        <pc:picChg chg="add mod ord">
          <ac:chgData name="WOLINSKA Donata" userId="b219e1bb-e2c8-4ddf-8e3f-da12b0f7012c" providerId="ADAL" clId="{C85CF696-7ACB-4D85-AAF4-6175C44E2713}" dt="2025-08-24T13:24:08.772" v="326" actId="14100"/>
          <ac:picMkLst>
            <pc:docMk/>
            <pc:sldMk cId="1884181693" sldId="326"/>
            <ac:picMk id="6" creationId="{FBDF70EC-5E12-8911-C707-08E9FF52997C}"/>
          </ac:picMkLst>
        </pc:picChg>
        <pc:picChg chg="add mod modCrop">
          <ac:chgData name="WOLINSKA Donata" userId="b219e1bb-e2c8-4ddf-8e3f-da12b0f7012c" providerId="ADAL" clId="{C85CF696-7ACB-4D85-AAF4-6175C44E2713}" dt="2025-08-24T13:24:19.578" v="328" actId="732"/>
          <ac:picMkLst>
            <pc:docMk/>
            <pc:sldMk cId="1884181693" sldId="326"/>
            <ac:picMk id="8" creationId="{401B0104-104E-4138-DF65-FC6B1F6DD80D}"/>
          </ac:picMkLst>
        </pc:picChg>
      </pc:sldChg>
      <pc:sldChg chg="addSp delSp modSp add del mod ord">
        <pc:chgData name="WOLINSKA Donata" userId="b219e1bb-e2c8-4ddf-8e3f-da12b0f7012c" providerId="ADAL" clId="{C85CF696-7ACB-4D85-AAF4-6175C44E2713}" dt="2025-08-25T08:08:39.058" v="708" actId="47"/>
        <pc:sldMkLst>
          <pc:docMk/>
          <pc:sldMk cId="2245818765" sldId="327"/>
        </pc:sldMkLst>
      </pc:sldChg>
      <pc:sldChg chg="addSp delSp modSp add del mod modShow">
        <pc:chgData name="WOLINSKA Donata" userId="b219e1bb-e2c8-4ddf-8e3f-da12b0f7012c" providerId="ADAL" clId="{C85CF696-7ACB-4D85-AAF4-6175C44E2713}" dt="2025-08-31T20:47:17.579" v="2236" actId="47"/>
        <pc:sldMkLst>
          <pc:docMk/>
          <pc:sldMk cId="2921970751" sldId="328"/>
        </pc:sldMkLst>
        <pc:spChg chg="mod">
          <ac:chgData name="WOLINSKA Donata" userId="b219e1bb-e2c8-4ddf-8e3f-da12b0f7012c" providerId="ADAL" clId="{C85CF696-7ACB-4D85-AAF4-6175C44E2713}" dt="2025-08-25T08:09:15.899" v="728" actId="207"/>
          <ac:spMkLst>
            <pc:docMk/>
            <pc:sldMk cId="2921970751" sldId="328"/>
            <ac:spMk id="3" creationId="{0EADFEE1-C084-6567-3700-7FF7638587D6}"/>
          </ac:spMkLst>
        </pc:spChg>
        <pc:spChg chg="mod">
          <ac:chgData name="WOLINSKA Donata" userId="b219e1bb-e2c8-4ddf-8e3f-da12b0f7012c" providerId="ADAL" clId="{C85CF696-7ACB-4D85-AAF4-6175C44E2713}" dt="2025-08-25T07:58:54.870" v="640" actId="1076"/>
          <ac:spMkLst>
            <pc:docMk/>
            <pc:sldMk cId="2921970751" sldId="328"/>
            <ac:spMk id="6" creationId="{DB6BCB24-E2E2-25CB-8E9B-F5DF434B5326}"/>
          </ac:spMkLst>
        </pc:spChg>
        <pc:spChg chg="mod">
          <ac:chgData name="WOLINSKA Donata" userId="b219e1bb-e2c8-4ddf-8e3f-da12b0f7012c" providerId="ADAL" clId="{C85CF696-7ACB-4D85-AAF4-6175C44E2713}" dt="2025-08-25T07:58:51.081" v="639" actId="1076"/>
          <ac:spMkLst>
            <pc:docMk/>
            <pc:sldMk cId="2921970751" sldId="328"/>
            <ac:spMk id="15" creationId="{260CF6A2-7564-6A47-BFAE-AB75BDBF6634}"/>
          </ac:spMkLst>
        </pc:spChg>
        <pc:spChg chg="mod">
          <ac:chgData name="WOLINSKA Donata" userId="b219e1bb-e2c8-4ddf-8e3f-da12b0f7012c" providerId="ADAL" clId="{C85CF696-7ACB-4D85-AAF4-6175C44E2713}" dt="2025-08-25T07:56:55.425" v="616" actId="164"/>
          <ac:spMkLst>
            <pc:docMk/>
            <pc:sldMk cId="2921970751" sldId="328"/>
            <ac:spMk id="18" creationId="{710F6BA4-9DB0-241C-5299-4A413323F045}"/>
          </ac:spMkLst>
        </pc:spChg>
        <pc:spChg chg="mod">
          <ac:chgData name="WOLINSKA Donata" userId="b219e1bb-e2c8-4ddf-8e3f-da12b0f7012c" providerId="ADAL" clId="{C85CF696-7ACB-4D85-AAF4-6175C44E2713}" dt="2025-08-25T07:56:55.425" v="616" actId="164"/>
          <ac:spMkLst>
            <pc:docMk/>
            <pc:sldMk cId="2921970751" sldId="328"/>
            <ac:spMk id="19" creationId="{20DDEF06-89B2-4F7B-84F4-6FFEEB7E1CAF}"/>
          </ac:spMkLst>
        </pc:spChg>
        <pc:grpChg chg="add mod">
          <ac:chgData name="WOLINSKA Donata" userId="b219e1bb-e2c8-4ddf-8e3f-da12b0f7012c" providerId="ADAL" clId="{C85CF696-7ACB-4D85-AAF4-6175C44E2713}" dt="2025-08-25T10:30:57.149" v="749" actId="1076"/>
          <ac:grpSpMkLst>
            <pc:docMk/>
            <pc:sldMk cId="2921970751" sldId="328"/>
            <ac:grpSpMk id="10" creationId="{BC7B9A42-3CBA-81AD-C898-D6D7FF18CE15}"/>
          </ac:grpSpMkLst>
        </pc:grpChg>
        <pc:graphicFrameChg chg="mod modGraphic">
          <ac:chgData name="WOLINSKA Donata" userId="b219e1bb-e2c8-4ddf-8e3f-da12b0f7012c" providerId="ADAL" clId="{C85CF696-7ACB-4D85-AAF4-6175C44E2713}" dt="2025-08-25T07:54:29.369" v="594" actId="1076"/>
          <ac:graphicFrameMkLst>
            <pc:docMk/>
            <pc:sldMk cId="2921970751" sldId="328"/>
            <ac:graphicFrameMk id="2" creationId="{C40C55FE-E5E2-F849-3179-FA59058BA92C}"/>
          </ac:graphicFrameMkLst>
        </pc:graphicFrameChg>
        <pc:picChg chg="add mod">
          <ac:chgData name="WOLINSKA Donata" userId="b219e1bb-e2c8-4ddf-8e3f-da12b0f7012c" providerId="ADAL" clId="{C85CF696-7ACB-4D85-AAF4-6175C44E2713}" dt="2025-08-25T08:07:44.110" v="706" actId="1076"/>
          <ac:picMkLst>
            <pc:docMk/>
            <pc:sldMk cId="2921970751" sldId="328"/>
            <ac:picMk id="4" creationId="{C3C25FF9-120C-4444-9F39-89580D8A7E3B}"/>
          </ac:picMkLst>
        </pc:picChg>
      </pc:sldChg>
      <pc:sldChg chg="add del mod modShow">
        <pc:chgData name="WOLINSKA Donata" userId="b219e1bb-e2c8-4ddf-8e3f-da12b0f7012c" providerId="ADAL" clId="{C85CF696-7ACB-4D85-AAF4-6175C44E2713}" dt="2025-08-31T20:46:30.325" v="2228" actId="47"/>
        <pc:sldMkLst>
          <pc:docMk/>
          <pc:sldMk cId="68460786" sldId="329"/>
        </pc:sldMkLst>
      </pc:sldChg>
      <pc:sldChg chg="addSp modSp add del mod">
        <pc:chgData name="WOLINSKA Donata" userId="b219e1bb-e2c8-4ddf-8e3f-da12b0f7012c" providerId="ADAL" clId="{C85CF696-7ACB-4D85-AAF4-6175C44E2713}" dt="2025-08-25T08:07:26.593" v="704" actId="47"/>
        <pc:sldMkLst>
          <pc:docMk/>
          <pc:sldMk cId="3734788006" sldId="330"/>
        </pc:sldMkLst>
      </pc:sldChg>
      <pc:sldChg chg="addSp delSp modSp add del mod ord">
        <pc:chgData name="WOLINSKA Donata" userId="b219e1bb-e2c8-4ddf-8e3f-da12b0f7012c" providerId="ADAL" clId="{C85CF696-7ACB-4D85-AAF4-6175C44E2713}" dt="2025-08-31T20:43:38.133" v="2201" actId="47"/>
        <pc:sldMkLst>
          <pc:docMk/>
          <pc:sldMk cId="1380200502" sldId="331"/>
        </pc:sldMkLst>
        <pc:spChg chg="add mod">
          <ac:chgData name="WOLINSKA Donata" userId="b219e1bb-e2c8-4ddf-8e3f-da12b0f7012c" providerId="ADAL" clId="{C85CF696-7ACB-4D85-AAF4-6175C44E2713}" dt="2025-08-31T20:32:50.211" v="2097" actId="20577"/>
          <ac:spMkLst>
            <pc:docMk/>
            <pc:sldMk cId="1380200502" sldId="331"/>
            <ac:spMk id="6" creationId="{8E43F7A5-D98E-20D8-8B10-0E5C1758D3B8}"/>
          </ac:spMkLst>
        </pc:spChg>
        <pc:spChg chg="add del mod">
          <ac:chgData name="WOLINSKA Donata" userId="b219e1bb-e2c8-4ddf-8e3f-da12b0f7012c" providerId="ADAL" clId="{C85CF696-7ACB-4D85-AAF4-6175C44E2713}" dt="2025-08-31T20:42:13.780" v="2187" actId="478"/>
          <ac:spMkLst>
            <pc:docMk/>
            <pc:sldMk cId="1380200502" sldId="331"/>
            <ac:spMk id="9" creationId="{7EE1ED86-391D-BE97-95AA-FFBB1C1D195B}"/>
          </ac:spMkLst>
        </pc:spChg>
        <pc:spChg chg="add del mod">
          <ac:chgData name="WOLINSKA Donata" userId="b219e1bb-e2c8-4ddf-8e3f-da12b0f7012c" providerId="ADAL" clId="{C85CF696-7ACB-4D85-AAF4-6175C44E2713}" dt="2025-08-31T20:32:00.265" v="2078" actId="478"/>
          <ac:spMkLst>
            <pc:docMk/>
            <pc:sldMk cId="1380200502" sldId="331"/>
            <ac:spMk id="12" creationId="{5085BEDD-8923-211F-6167-56B012C3EDF8}"/>
          </ac:spMkLst>
        </pc:spChg>
        <pc:spChg chg="add mod">
          <ac:chgData name="WOLINSKA Donata" userId="b219e1bb-e2c8-4ddf-8e3f-da12b0f7012c" providerId="ADAL" clId="{C85CF696-7ACB-4D85-AAF4-6175C44E2713}" dt="2025-08-31T20:29:15.564" v="2047" actId="1076"/>
          <ac:spMkLst>
            <pc:docMk/>
            <pc:sldMk cId="1380200502" sldId="331"/>
            <ac:spMk id="17" creationId="{42BB7661-4B94-3403-6D21-26CCD0A82A22}"/>
          </ac:spMkLst>
        </pc:spChg>
        <pc:grpChg chg="mod">
          <ac:chgData name="WOLINSKA Donata" userId="b219e1bb-e2c8-4ddf-8e3f-da12b0f7012c" providerId="ADAL" clId="{C85CF696-7ACB-4D85-AAF4-6175C44E2713}" dt="2025-08-31T20:30:07.759" v="2059" actId="1076"/>
          <ac:grpSpMkLst>
            <pc:docMk/>
            <pc:sldMk cId="1380200502" sldId="331"/>
            <ac:grpSpMk id="10" creationId="{BC7B9A42-3CBA-81AD-C898-D6D7FF18CE15}"/>
          </ac:grpSpMkLst>
        </pc:grpChg>
        <pc:graphicFrameChg chg="mod modGraphic">
          <ac:chgData name="WOLINSKA Donata" userId="b219e1bb-e2c8-4ddf-8e3f-da12b0f7012c" providerId="ADAL" clId="{C85CF696-7ACB-4D85-AAF4-6175C44E2713}" dt="2025-08-31T20:42:47.185" v="2191" actId="5793"/>
          <ac:graphicFrameMkLst>
            <pc:docMk/>
            <pc:sldMk cId="1380200502" sldId="331"/>
            <ac:graphicFrameMk id="2" creationId="{C40C55FE-E5E2-F849-3179-FA59058BA92C}"/>
          </ac:graphicFrameMkLst>
        </pc:graphicFrameChg>
        <pc:picChg chg="add del mod">
          <ac:chgData name="WOLINSKA Donata" userId="b219e1bb-e2c8-4ddf-8e3f-da12b0f7012c" providerId="ADAL" clId="{C85CF696-7ACB-4D85-AAF4-6175C44E2713}" dt="2025-08-31T20:30:29.333" v="2067" actId="478"/>
          <ac:picMkLst>
            <pc:docMk/>
            <pc:sldMk cId="1380200502" sldId="331"/>
            <ac:picMk id="14" creationId="{F5AC2891-2955-319C-C431-5A6F149FB36C}"/>
          </ac:picMkLst>
        </pc:picChg>
        <pc:picChg chg="add del mod modCrop">
          <ac:chgData name="WOLINSKA Donata" userId="b219e1bb-e2c8-4ddf-8e3f-da12b0f7012c" providerId="ADAL" clId="{C85CF696-7ACB-4D85-AAF4-6175C44E2713}" dt="2025-08-31T20:32:06.417" v="2081" actId="478"/>
          <ac:picMkLst>
            <pc:docMk/>
            <pc:sldMk cId="1380200502" sldId="331"/>
            <ac:picMk id="16" creationId="{BD2FCE42-3D31-4FF1-8283-F8C3931E0469}"/>
          </ac:picMkLst>
        </pc:picChg>
      </pc:sldChg>
      <pc:sldChg chg="new del">
        <pc:chgData name="WOLINSKA Donata" userId="b219e1bb-e2c8-4ddf-8e3f-da12b0f7012c" providerId="ADAL" clId="{C85CF696-7ACB-4D85-AAF4-6175C44E2713}" dt="2025-08-25T08:09:42.788" v="731" actId="680"/>
        <pc:sldMkLst>
          <pc:docMk/>
          <pc:sldMk cId="3551846217" sldId="332"/>
        </pc:sldMkLst>
      </pc:sldChg>
      <pc:sldChg chg="addSp delSp modSp add del mod ord modShow">
        <pc:chgData name="WOLINSKA Donata" userId="b219e1bb-e2c8-4ddf-8e3f-da12b0f7012c" providerId="ADAL" clId="{C85CF696-7ACB-4D85-AAF4-6175C44E2713}" dt="2025-08-31T20:46:32.196" v="2229" actId="47"/>
        <pc:sldMkLst>
          <pc:docMk/>
          <pc:sldMk cId="3808149134" sldId="332"/>
        </pc:sldMkLst>
        <pc:spChg chg="mod">
          <ac:chgData name="WOLINSKA Donata" userId="b219e1bb-e2c8-4ddf-8e3f-da12b0f7012c" providerId="ADAL" clId="{C85CF696-7ACB-4D85-AAF4-6175C44E2713}" dt="2025-08-25T08:10:14.104" v="743" actId="20577"/>
          <ac:spMkLst>
            <pc:docMk/>
            <pc:sldMk cId="3808149134" sldId="332"/>
            <ac:spMk id="3" creationId="{0EADFEE1-C084-6567-3700-7FF7638587D6}"/>
          </ac:spMkLst>
        </pc:spChg>
        <pc:spChg chg="add del">
          <ac:chgData name="WOLINSKA Donata" userId="b219e1bb-e2c8-4ddf-8e3f-da12b0f7012c" providerId="ADAL" clId="{C85CF696-7ACB-4D85-AAF4-6175C44E2713}" dt="2025-08-25T08:10:25.705" v="747" actId="478"/>
          <ac:spMkLst>
            <pc:docMk/>
            <pc:sldMk cId="3808149134" sldId="332"/>
            <ac:spMk id="6" creationId="{DB6BCB24-E2E2-25CB-8E9B-F5DF434B5326}"/>
          </ac:spMkLst>
        </pc:spChg>
        <pc:graphicFrameChg chg="modGraphic">
          <ac:chgData name="WOLINSKA Donata" userId="b219e1bb-e2c8-4ddf-8e3f-da12b0f7012c" providerId="ADAL" clId="{C85CF696-7ACB-4D85-AAF4-6175C44E2713}" dt="2025-08-25T10:33:00.379" v="751" actId="14100"/>
          <ac:graphicFrameMkLst>
            <pc:docMk/>
            <pc:sldMk cId="3808149134" sldId="332"/>
            <ac:graphicFrameMk id="2" creationId="{C40C55FE-E5E2-F849-3179-FA59058BA92C}"/>
          </ac:graphicFrameMkLst>
        </pc:graphicFrameChg>
      </pc:sldChg>
      <pc:sldChg chg="addSp delSp modSp add mod ord modShow">
        <pc:chgData name="WOLINSKA Donata" userId="b219e1bb-e2c8-4ddf-8e3f-da12b0f7012c" providerId="ADAL" clId="{C85CF696-7ACB-4D85-AAF4-6175C44E2713}" dt="2025-08-31T20:46:10.221" v="2226" actId="113"/>
        <pc:sldMkLst>
          <pc:docMk/>
          <pc:sldMk cId="2337074993" sldId="333"/>
        </pc:sldMkLst>
        <pc:spChg chg="mod">
          <ac:chgData name="WOLINSKA Donata" userId="b219e1bb-e2c8-4ddf-8e3f-da12b0f7012c" providerId="ADAL" clId="{C85CF696-7ACB-4D85-AAF4-6175C44E2713}" dt="2025-08-25T10:36:56.402" v="787" actId="113"/>
          <ac:spMkLst>
            <pc:docMk/>
            <pc:sldMk cId="2337074993" sldId="333"/>
            <ac:spMk id="3" creationId="{0EADFEE1-C084-6567-3700-7FF7638587D6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4" creationId="{9E40674C-F28F-00C9-E42A-C7CFCFE511EC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5" creationId="{698BFB30-4AA9-2C04-69A6-3776539C884F}"/>
          </ac:spMkLst>
        </pc:spChg>
        <pc:spChg chg="add del mod">
          <ac:chgData name="WOLINSKA Donata" userId="b219e1bb-e2c8-4ddf-8e3f-da12b0f7012c" providerId="ADAL" clId="{C85CF696-7ACB-4D85-AAF4-6175C44E2713}" dt="2025-08-31T20:39:07.132" v="2144" actId="478"/>
          <ac:spMkLst>
            <pc:docMk/>
            <pc:sldMk cId="2337074993" sldId="333"/>
            <ac:spMk id="6" creationId="{6C1F734F-A851-2B61-1284-FDEB94153C7D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9" creationId="{FB078612-2877-7805-0992-3F6E1BBC5CB3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10" creationId="{570C12D2-7A2C-BC2A-4EF5-7F6411AAD760}"/>
          </ac:spMkLst>
        </pc:spChg>
        <pc:spChg chg="add del mod">
          <ac:chgData name="WOLINSKA Donata" userId="b219e1bb-e2c8-4ddf-8e3f-da12b0f7012c" providerId="ADAL" clId="{C85CF696-7ACB-4D85-AAF4-6175C44E2713}" dt="2025-08-31T20:39:12.235" v="2145" actId="478"/>
          <ac:spMkLst>
            <pc:docMk/>
            <pc:sldMk cId="2337074993" sldId="333"/>
            <ac:spMk id="13" creationId="{44427E7C-3042-6348-FB25-46F99B9D1AFC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14" creationId="{758CF50F-1346-B2D0-65B5-3E12CB9139D0}"/>
          </ac:spMkLst>
        </pc:spChg>
        <pc:spChg chg="add del mod">
          <ac:chgData name="WOLINSKA Donata" userId="b219e1bb-e2c8-4ddf-8e3f-da12b0f7012c" providerId="ADAL" clId="{C85CF696-7ACB-4D85-AAF4-6175C44E2713}" dt="2025-08-31T20:33:56.440" v="2106" actId="478"/>
          <ac:spMkLst>
            <pc:docMk/>
            <pc:sldMk cId="2337074993" sldId="333"/>
            <ac:spMk id="15" creationId="{260CF6A2-7564-6A47-BFAE-AB75BDBF6634}"/>
          </ac:spMkLst>
        </pc:spChg>
        <pc:spChg chg="add mod">
          <ac:chgData name="WOLINSKA Donata" userId="b219e1bb-e2c8-4ddf-8e3f-da12b0f7012c" providerId="ADAL" clId="{C85CF696-7ACB-4D85-AAF4-6175C44E2713}" dt="2025-08-31T20:44:06.228" v="2212" actId="1076"/>
          <ac:spMkLst>
            <pc:docMk/>
            <pc:sldMk cId="2337074993" sldId="333"/>
            <ac:spMk id="16" creationId="{F1DC991F-FF0F-CB63-55DA-1743E3AFCBDE}"/>
          </ac:spMkLst>
        </pc:spChg>
        <pc:grpChg chg="mod">
          <ac:chgData name="WOLINSKA Donata" userId="b219e1bb-e2c8-4ddf-8e3f-da12b0f7012c" providerId="ADAL" clId="{C85CF696-7ACB-4D85-AAF4-6175C44E2713}" dt="2025-08-25T10:34:43.119" v="768" actId="1076"/>
          <ac:grpSpMkLst>
            <pc:docMk/>
            <pc:sldMk cId="2337074993" sldId="333"/>
            <ac:grpSpMk id="21" creationId="{463C672C-12C3-F432-413D-DFD3DA0FEF99}"/>
          </ac:grpSpMkLst>
        </pc:grpChg>
        <pc:graphicFrameChg chg="add del mod modGraphic">
          <ac:chgData name="WOLINSKA Donata" userId="b219e1bb-e2c8-4ddf-8e3f-da12b0f7012c" providerId="ADAL" clId="{C85CF696-7ACB-4D85-AAF4-6175C44E2713}" dt="2025-08-31T20:33:56.440" v="2106" actId="478"/>
          <ac:graphicFrameMkLst>
            <pc:docMk/>
            <pc:sldMk cId="2337074993" sldId="333"/>
            <ac:graphicFrameMk id="2" creationId="{C40C55FE-E5E2-F849-3179-FA59058BA92C}"/>
          </ac:graphicFrameMkLst>
        </pc:graphicFrameChg>
        <pc:graphicFrameChg chg="add mod modGraphic">
          <ac:chgData name="WOLINSKA Donata" userId="b219e1bb-e2c8-4ddf-8e3f-da12b0f7012c" providerId="ADAL" clId="{C85CF696-7ACB-4D85-AAF4-6175C44E2713}" dt="2025-08-31T20:46:10.221" v="2226" actId="113"/>
          <ac:graphicFrameMkLst>
            <pc:docMk/>
            <pc:sldMk cId="2337074993" sldId="333"/>
            <ac:graphicFrameMk id="11" creationId="{0821833E-B09A-0398-8C9D-CF23D12F40CE}"/>
          </ac:graphicFrameMkLst>
        </pc:graphicFrameChg>
        <pc:picChg chg="add del">
          <ac:chgData name="WOLINSKA Donata" userId="b219e1bb-e2c8-4ddf-8e3f-da12b0f7012c" providerId="ADAL" clId="{C85CF696-7ACB-4D85-AAF4-6175C44E2713}" dt="2025-08-31T20:33:56.440" v="2106" actId="478"/>
          <ac:picMkLst>
            <pc:docMk/>
            <pc:sldMk cId="2337074993" sldId="333"/>
            <ac:picMk id="8" creationId="{686CF1F8-7988-4499-6BC1-BCEA438B963F}"/>
          </ac:picMkLst>
        </pc:picChg>
        <pc:picChg chg="del mod">
          <ac:chgData name="WOLINSKA Donata" userId="b219e1bb-e2c8-4ddf-8e3f-da12b0f7012c" providerId="ADAL" clId="{C85CF696-7ACB-4D85-AAF4-6175C44E2713}" dt="2025-08-31T20:34:04.237" v="2107" actId="478"/>
          <ac:picMkLst>
            <pc:docMk/>
            <pc:sldMk cId="2337074993" sldId="333"/>
            <ac:picMk id="24" creationId="{9AF17CEA-A17C-5E5F-B8FC-02A7BA3D1FB3}"/>
          </ac:picMkLst>
        </pc:picChg>
      </pc:sldChg>
      <pc:sldChg chg="add mod modShow">
        <pc:chgData name="WOLINSKA Donata" userId="b219e1bb-e2c8-4ddf-8e3f-da12b0f7012c" providerId="ADAL" clId="{C85CF696-7ACB-4D85-AAF4-6175C44E2713}" dt="2025-08-25T11:52:11.795" v="1173" actId="729"/>
        <pc:sldMkLst>
          <pc:docMk/>
          <pc:sldMk cId="3121237218" sldId="334"/>
        </pc:sldMkLst>
      </pc:sldChg>
      <pc:sldChg chg="modSp add del mod ord modShow">
        <pc:chgData name="WOLINSKA Donata" userId="b219e1bb-e2c8-4ddf-8e3f-da12b0f7012c" providerId="ADAL" clId="{C85CF696-7ACB-4D85-AAF4-6175C44E2713}" dt="2025-08-31T20:46:35.295" v="2230" actId="47"/>
        <pc:sldMkLst>
          <pc:docMk/>
          <pc:sldMk cId="454296912" sldId="335"/>
        </pc:sldMkLst>
        <pc:spChg chg="mod">
          <ac:chgData name="WOLINSKA Donata" userId="b219e1bb-e2c8-4ddf-8e3f-da12b0f7012c" providerId="ADAL" clId="{C85CF696-7ACB-4D85-AAF4-6175C44E2713}" dt="2025-08-25T11:55:58.033" v="1191" actId="20577"/>
          <ac:spMkLst>
            <pc:docMk/>
            <pc:sldMk cId="454296912" sldId="335"/>
            <ac:spMk id="3" creationId="{0EADFEE1-C084-6567-3700-7FF7638587D6}"/>
          </ac:spMkLst>
        </pc:spChg>
        <pc:graphicFrameChg chg="modGraphic">
          <ac:chgData name="WOLINSKA Donata" userId="b219e1bb-e2c8-4ddf-8e3f-da12b0f7012c" providerId="ADAL" clId="{C85CF696-7ACB-4D85-AAF4-6175C44E2713}" dt="2025-08-25T11:56:58.696" v="1198" actId="14734"/>
          <ac:graphicFrameMkLst>
            <pc:docMk/>
            <pc:sldMk cId="454296912" sldId="335"/>
            <ac:graphicFrameMk id="2" creationId="{E2C25475-E7BB-9A24-359D-76F3CE499F07}"/>
          </ac:graphicFrameMkLst>
        </pc:graphicFrameChg>
      </pc:sldChg>
      <pc:sldChg chg="addSp delSp modSp add mod modShow">
        <pc:chgData name="WOLINSKA Donata" userId="b219e1bb-e2c8-4ddf-8e3f-da12b0f7012c" providerId="ADAL" clId="{C85CF696-7ACB-4D85-AAF4-6175C44E2713}" dt="2025-08-31T20:31:12.031" v="2073" actId="729"/>
        <pc:sldMkLst>
          <pc:docMk/>
          <pc:sldMk cId="4277118363" sldId="336"/>
        </pc:sldMkLst>
        <pc:graphicFrameChg chg="add mod modGraphic">
          <ac:chgData name="WOLINSKA Donata" userId="b219e1bb-e2c8-4ddf-8e3f-da12b0f7012c" providerId="ADAL" clId="{C85CF696-7ACB-4D85-AAF4-6175C44E2713}" dt="2025-08-25T13:07:35.067" v="1224" actId="1076"/>
          <ac:graphicFrameMkLst>
            <pc:docMk/>
            <pc:sldMk cId="4277118363" sldId="336"/>
            <ac:graphicFrameMk id="6" creationId="{2012C8A6-A701-F79B-083E-2ED132C30B3B}"/>
          </ac:graphicFrameMkLst>
        </pc:graphicFrameChg>
      </pc:sldChg>
      <pc:sldChg chg="add del mod modShow">
        <pc:chgData name="WOLINSKA Donata" userId="b219e1bb-e2c8-4ddf-8e3f-da12b0f7012c" providerId="ADAL" clId="{C85CF696-7ACB-4D85-AAF4-6175C44E2713}" dt="2025-08-31T20:31:02.498" v="2071"/>
        <pc:sldMkLst>
          <pc:docMk/>
          <pc:sldMk cId="2696421069" sldId="337"/>
        </pc:sldMkLst>
      </pc:sldChg>
      <pc:sldChg chg="modSp add del mod">
        <pc:chgData name="WOLINSKA Donata" userId="b219e1bb-e2c8-4ddf-8e3f-da12b0f7012c" providerId="ADAL" clId="{C85CF696-7ACB-4D85-AAF4-6175C44E2713}" dt="2025-08-31T20:43:39.531" v="2202" actId="47"/>
        <pc:sldMkLst>
          <pc:docMk/>
          <pc:sldMk cId="3863647633" sldId="337"/>
        </pc:sldMkLst>
        <pc:graphicFrameChg chg="modGraphic">
          <ac:chgData name="WOLINSKA Donata" userId="b219e1bb-e2c8-4ddf-8e3f-da12b0f7012c" providerId="ADAL" clId="{C85CF696-7ACB-4D85-AAF4-6175C44E2713}" dt="2025-08-31T20:31:34.974" v="2076" actId="207"/>
          <ac:graphicFrameMkLst>
            <pc:docMk/>
            <pc:sldMk cId="3863647633" sldId="337"/>
            <ac:graphicFrameMk id="2" creationId="{4EC5B23E-770F-23CE-B351-9634C29A8E98}"/>
          </ac:graphicFrameMkLst>
        </pc:graphicFrameChg>
        <pc:picChg chg="mod">
          <ac:chgData name="WOLINSKA Donata" userId="b219e1bb-e2c8-4ddf-8e3f-da12b0f7012c" providerId="ADAL" clId="{C85CF696-7ACB-4D85-AAF4-6175C44E2713}" dt="2025-08-31T20:31:44.967" v="2077" actId="14100"/>
          <ac:picMkLst>
            <pc:docMk/>
            <pc:sldMk cId="3863647633" sldId="337"/>
            <ac:picMk id="16" creationId="{68B73DB4-23D0-B4D2-0C2E-E83666A4CD4A}"/>
          </ac:picMkLst>
        </pc:picChg>
      </pc:sldChg>
      <pc:sldChg chg="add del mod modShow">
        <pc:chgData name="WOLINSKA Donata" userId="b219e1bb-e2c8-4ddf-8e3f-da12b0f7012c" providerId="ADAL" clId="{C85CF696-7ACB-4D85-AAF4-6175C44E2713}" dt="2025-08-31T20:31:02.498" v="2071"/>
        <pc:sldMkLst>
          <pc:docMk/>
          <pc:sldMk cId="3033450504" sldId="338"/>
        </pc:sldMkLst>
      </pc:sldChg>
      <pc:sldChg chg="modSp add del mod">
        <pc:chgData name="WOLINSKA Donata" userId="b219e1bb-e2c8-4ddf-8e3f-da12b0f7012c" providerId="ADAL" clId="{C85CF696-7ACB-4D85-AAF4-6175C44E2713}" dt="2025-08-31T20:33:38.597" v="2101"/>
        <pc:sldMkLst>
          <pc:docMk/>
          <pc:sldMk cId="3462602628" sldId="338"/>
        </pc:sldMkLst>
        <pc:grpChg chg="mod">
          <ac:chgData name="WOLINSKA Donata" userId="b219e1bb-e2c8-4ddf-8e3f-da12b0f7012c" providerId="ADAL" clId="{C85CF696-7ACB-4D85-AAF4-6175C44E2713}" dt="2025-08-31T20:33:30.970" v="2100" actId="1076"/>
          <ac:grpSpMkLst>
            <pc:docMk/>
            <pc:sldMk cId="3462602628" sldId="338"/>
            <ac:grpSpMk id="21" creationId="{5F0B639B-DE65-D2D1-432B-A22AEF98E71E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268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userDrawn="1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22919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47C04FC1-0AF1-B5B8-8E4C-2AAEA65819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48905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664714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878999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890040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78A8F34-212D-AD1E-D48C-2A039D9B4A14}"/>
              </a:ext>
            </a:extLst>
          </p:cNvPr>
          <p:cNvSpPr/>
          <p:nvPr userDrawn="1"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56;p20">
            <a:extLst>
              <a:ext uri="{FF2B5EF4-FFF2-40B4-BE49-F238E27FC236}">
                <a16:creationId xmlns:a16="http://schemas.microsoft.com/office/drawing/2014/main" id="{EBF20844-2FC3-D94C-BFE0-8E540D842E8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" name="Google Shape;63;p21">
            <a:extLst>
              <a:ext uri="{FF2B5EF4-FFF2-40B4-BE49-F238E27FC236}">
                <a16:creationId xmlns:a16="http://schemas.microsoft.com/office/drawing/2014/main" id="{EECA7DD3-728A-0764-342D-C92AA335D4F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58687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3;p21">
            <a:extLst>
              <a:ext uri="{FF2B5EF4-FFF2-40B4-BE49-F238E27FC236}">
                <a16:creationId xmlns:a16="http://schemas.microsoft.com/office/drawing/2014/main" id="{F9D94F29-3325-9E46-EAB6-A3DF07C5AB7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27AA237-1E81-6EAC-2886-348BDE986A55}"/>
              </a:ext>
            </a:extLst>
          </p:cNvPr>
          <p:cNvSpPr/>
          <p:nvPr userDrawn="1"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Google Shape;56;p20">
            <a:extLst>
              <a:ext uri="{FF2B5EF4-FFF2-40B4-BE49-F238E27FC236}">
                <a16:creationId xmlns:a16="http://schemas.microsoft.com/office/drawing/2014/main" id="{6CDFBC67-4B6A-02F3-DF1C-C92AD21F5CA2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670370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56;p20">
            <a:extLst>
              <a:ext uri="{FF2B5EF4-FFF2-40B4-BE49-F238E27FC236}">
                <a16:creationId xmlns:a16="http://schemas.microsoft.com/office/drawing/2014/main" id="{D5A6C8AC-0355-341D-EF7A-F3ACA05872DF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" name="Google Shape;63;p21">
            <a:extLst>
              <a:ext uri="{FF2B5EF4-FFF2-40B4-BE49-F238E27FC236}">
                <a16:creationId xmlns:a16="http://schemas.microsoft.com/office/drawing/2014/main" id="{6A02982C-CB92-8F31-0656-FE6F21E25B0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" name="Google Shape;63;p21">
            <a:extLst>
              <a:ext uri="{FF2B5EF4-FFF2-40B4-BE49-F238E27FC236}">
                <a16:creationId xmlns:a16="http://schemas.microsoft.com/office/drawing/2014/main" id="{7FA9F4DF-D46F-0E3A-5BF1-9D085691C0FF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E9A134B-AEF2-2311-284C-05A8B362DEF5}"/>
              </a:ext>
            </a:extLst>
          </p:cNvPr>
          <p:cNvSpPr/>
          <p:nvPr userDrawn="1"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Google Shape;56;p20">
            <a:extLst>
              <a:ext uri="{FF2B5EF4-FFF2-40B4-BE49-F238E27FC236}">
                <a16:creationId xmlns:a16="http://schemas.microsoft.com/office/drawing/2014/main" id="{217C719E-1B5C-5BEB-FA1E-1E499AD1863B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" name="Google Shape;63;p21">
            <a:extLst>
              <a:ext uri="{FF2B5EF4-FFF2-40B4-BE49-F238E27FC236}">
                <a16:creationId xmlns:a16="http://schemas.microsoft.com/office/drawing/2014/main" id="{ED2B6BCE-C252-6975-644F-1F1110AAD8B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A6E9135-A97C-3265-85F6-068F77AAB722}"/>
              </a:ext>
            </a:extLst>
          </p:cNvPr>
          <p:cNvSpPr/>
          <p:nvPr userDrawn="1"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Google Shape;56;p20">
            <a:extLst>
              <a:ext uri="{FF2B5EF4-FFF2-40B4-BE49-F238E27FC236}">
                <a16:creationId xmlns:a16="http://schemas.microsoft.com/office/drawing/2014/main" id="{F62F3766-BEEC-0D36-4368-FF436015B15D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393613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C68B45C0-6D88-3279-9DAD-DAF541DED541}"/>
              </a:ext>
            </a:extLst>
          </p:cNvPr>
          <p:cNvSpPr/>
          <p:nvPr userDrawn="1"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Google Shape;56;p20">
            <a:extLst>
              <a:ext uri="{FF2B5EF4-FFF2-40B4-BE49-F238E27FC236}">
                <a16:creationId xmlns:a16="http://schemas.microsoft.com/office/drawing/2014/main" id="{D3E0E04E-75F8-39A8-BF2E-1A6CFF8BEB37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FCD881BB-A876-68FD-ADD3-455716B1D759}"/>
              </a:ext>
            </a:extLst>
          </p:cNvPr>
          <p:cNvSpPr/>
          <p:nvPr userDrawn="1"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oogle Shape;56;p20">
            <a:extLst>
              <a:ext uri="{FF2B5EF4-FFF2-40B4-BE49-F238E27FC236}">
                <a16:creationId xmlns:a16="http://schemas.microsoft.com/office/drawing/2014/main" id="{FFE24878-79CF-E12B-BAE6-7AA9D2D53BC7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F9653C3F-2EA9-6B5E-F073-99FE6AA35CC0}"/>
              </a:ext>
            </a:extLst>
          </p:cNvPr>
          <p:cNvSpPr/>
          <p:nvPr userDrawn="1"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Google Shape;56;p20">
            <a:extLst>
              <a:ext uri="{FF2B5EF4-FFF2-40B4-BE49-F238E27FC236}">
                <a16:creationId xmlns:a16="http://schemas.microsoft.com/office/drawing/2014/main" id="{67B75E0E-E6AF-2DCF-6BA9-E9CCA1D6B06A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10C4258-55B0-EF88-8174-0E00AA9FBDD6}"/>
              </a:ext>
            </a:extLst>
          </p:cNvPr>
          <p:cNvSpPr/>
          <p:nvPr userDrawn="1"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Google Shape;56;p20">
            <a:extLst>
              <a:ext uri="{FF2B5EF4-FFF2-40B4-BE49-F238E27FC236}">
                <a16:creationId xmlns:a16="http://schemas.microsoft.com/office/drawing/2014/main" id="{781E215D-C0B7-B405-1047-AFFC9E4E60C8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70B3E255-F8FD-F020-C5C2-915A5FC6CC6C}"/>
              </a:ext>
            </a:extLst>
          </p:cNvPr>
          <p:cNvSpPr/>
          <p:nvPr userDrawn="1"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Google Shape;56;p20">
            <a:extLst>
              <a:ext uri="{FF2B5EF4-FFF2-40B4-BE49-F238E27FC236}">
                <a16:creationId xmlns:a16="http://schemas.microsoft.com/office/drawing/2014/main" id="{5E314192-817C-9C87-FA68-D6B0F2BCFCAC}"/>
              </a:ext>
            </a:extLst>
          </p:cNvPr>
          <p:cNvSpPr txBox="1">
            <a:spLocks noGrp="1"/>
          </p:cNvSpPr>
          <p:nvPr>
            <p:ph type="body" idx="19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D38D301-2727-04C9-C293-94472B753011}"/>
              </a:ext>
            </a:extLst>
          </p:cNvPr>
          <p:cNvSpPr/>
          <p:nvPr userDrawn="1"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Google Shape;56;p20">
            <a:extLst>
              <a:ext uri="{FF2B5EF4-FFF2-40B4-BE49-F238E27FC236}">
                <a16:creationId xmlns:a16="http://schemas.microsoft.com/office/drawing/2014/main" id="{32A0F7C3-9107-D325-E743-2B906064C4C0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6E967DD0-C06E-2518-4BA3-6F1C1DBFD9C1}"/>
              </a:ext>
            </a:extLst>
          </p:cNvPr>
          <p:cNvSpPr/>
          <p:nvPr userDrawn="1"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Google Shape;56;p20">
            <a:extLst>
              <a:ext uri="{FF2B5EF4-FFF2-40B4-BE49-F238E27FC236}">
                <a16:creationId xmlns:a16="http://schemas.microsoft.com/office/drawing/2014/main" id="{A78C1683-765D-662B-443E-BC74E6885CD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086122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164D8-7832-1264-8DAB-B48B8F9FD4E3}"/>
              </a:ext>
            </a:extLst>
          </p:cNvPr>
          <p:cNvSpPr/>
          <p:nvPr userDrawn="1"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Google Shape;56;p20">
            <a:extLst>
              <a:ext uri="{FF2B5EF4-FFF2-40B4-BE49-F238E27FC236}">
                <a16:creationId xmlns:a16="http://schemas.microsoft.com/office/drawing/2014/main" id="{3D32F484-734C-5F34-92D9-6E0C722EED0A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C68B45C0-6D88-3279-9DAD-DAF541DED541}"/>
              </a:ext>
            </a:extLst>
          </p:cNvPr>
          <p:cNvSpPr/>
          <p:nvPr userDrawn="1"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Google Shape;56;p20">
            <a:extLst>
              <a:ext uri="{FF2B5EF4-FFF2-40B4-BE49-F238E27FC236}">
                <a16:creationId xmlns:a16="http://schemas.microsoft.com/office/drawing/2014/main" id="{D3E0E04E-75F8-39A8-BF2E-1A6CFF8BEB37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FCD881BB-A876-68FD-ADD3-455716B1D759}"/>
              </a:ext>
            </a:extLst>
          </p:cNvPr>
          <p:cNvSpPr/>
          <p:nvPr userDrawn="1"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Google Shape;56;p20">
            <a:extLst>
              <a:ext uri="{FF2B5EF4-FFF2-40B4-BE49-F238E27FC236}">
                <a16:creationId xmlns:a16="http://schemas.microsoft.com/office/drawing/2014/main" id="{FFE24878-79CF-E12B-BAE6-7AA9D2D53BC7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F9653C3F-2EA9-6B5E-F073-99FE6AA35CC0}"/>
              </a:ext>
            </a:extLst>
          </p:cNvPr>
          <p:cNvSpPr/>
          <p:nvPr userDrawn="1"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Google Shape;56;p20">
            <a:extLst>
              <a:ext uri="{FF2B5EF4-FFF2-40B4-BE49-F238E27FC236}">
                <a16:creationId xmlns:a16="http://schemas.microsoft.com/office/drawing/2014/main" id="{67B75E0E-E6AF-2DCF-6BA9-E9CCA1D6B06A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10C4258-55B0-EF88-8174-0E00AA9FBDD6}"/>
              </a:ext>
            </a:extLst>
          </p:cNvPr>
          <p:cNvSpPr/>
          <p:nvPr userDrawn="1"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Google Shape;56;p20">
            <a:extLst>
              <a:ext uri="{FF2B5EF4-FFF2-40B4-BE49-F238E27FC236}">
                <a16:creationId xmlns:a16="http://schemas.microsoft.com/office/drawing/2014/main" id="{781E215D-C0B7-B405-1047-AFFC9E4E60C8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70B3E255-F8FD-F020-C5C2-915A5FC6CC6C}"/>
              </a:ext>
            </a:extLst>
          </p:cNvPr>
          <p:cNvSpPr/>
          <p:nvPr userDrawn="1"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Google Shape;56;p20">
            <a:extLst>
              <a:ext uri="{FF2B5EF4-FFF2-40B4-BE49-F238E27FC236}">
                <a16:creationId xmlns:a16="http://schemas.microsoft.com/office/drawing/2014/main" id="{5E314192-817C-9C87-FA68-D6B0F2BCFCAC}"/>
              </a:ext>
            </a:extLst>
          </p:cNvPr>
          <p:cNvSpPr txBox="1">
            <a:spLocks noGrp="1"/>
          </p:cNvSpPr>
          <p:nvPr>
            <p:ph type="body" idx="19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D38D301-2727-04C9-C293-94472B753011}"/>
              </a:ext>
            </a:extLst>
          </p:cNvPr>
          <p:cNvSpPr/>
          <p:nvPr userDrawn="1"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Google Shape;56;p20">
            <a:extLst>
              <a:ext uri="{FF2B5EF4-FFF2-40B4-BE49-F238E27FC236}">
                <a16:creationId xmlns:a16="http://schemas.microsoft.com/office/drawing/2014/main" id="{32A0F7C3-9107-D325-E743-2B906064C4C0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6E967DD0-C06E-2518-4BA3-6F1C1DBFD9C1}"/>
              </a:ext>
            </a:extLst>
          </p:cNvPr>
          <p:cNvSpPr/>
          <p:nvPr userDrawn="1"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Google Shape;56;p20">
            <a:extLst>
              <a:ext uri="{FF2B5EF4-FFF2-40B4-BE49-F238E27FC236}">
                <a16:creationId xmlns:a16="http://schemas.microsoft.com/office/drawing/2014/main" id="{A78C1683-765D-662B-443E-BC74E6885CD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144000" bIns="0" anchor="ctr" anchorCtr="0">
            <a:noAutofit/>
          </a:bodyPr>
          <a:lstStyle>
            <a:lvl1pPr marL="254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511709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preserve="1" userDrawn="1">
  <p:cSld name="1_Tylko tytuł">
    <p:bg>
      <p:bgPr>
        <a:solidFill>
          <a:srgbClr val="FF003C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675FFDA4-7F41-D049-1665-697C0E2B08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296126"/>
            <a:ext cx="12192000" cy="306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82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50800" indent="0">
              <a:buNone/>
              <a:defRPr/>
            </a:lvl1pPr>
          </a:lstStyle>
          <a:p>
            <a:endParaRPr lang="pl-PL" dirty="0"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4152262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786705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1981176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2281421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1266157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35251114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3165435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4072183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3626987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3984706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</p:spTree>
    <p:extLst>
      <p:ext uri="{BB962C8B-B14F-4D97-AF65-F5344CB8AC3E}">
        <p14:creationId xmlns:p14="http://schemas.microsoft.com/office/powerpoint/2010/main" val="359473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D0D22D4-6452-B977-9E75-72174F2BC98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70" r:id="rId2"/>
    <p:sldLayoutId id="2147483669" r:id="rId3"/>
    <p:sldLayoutId id="2147483660" r:id="rId4"/>
    <p:sldLayoutId id="2147483662" r:id="rId5"/>
    <p:sldLayoutId id="2147483663" r:id="rId6"/>
    <p:sldLayoutId id="2147483661" r:id="rId7"/>
    <p:sldLayoutId id="2147483665" r:id="rId8"/>
    <p:sldLayoutId id="2147483666" r:id="rId9"/>
    <p:sldLayoutId id="2147483667" r:id="rId10"/>
    <p:sldLayoutId id="2147483668" r:id="rId11"/>
    <p:sldLayoutId id="2147483664" r:id="rId12"/>
    <p:sldLayoutId id="2147483649" r:id="rId13"/>
    <p:sldLayoutId id="2147483651" r:id="rId14"/>
    <p:sldLayoutId id="2147483652" r:id="rId15"/>
    <p:sldLayoutId id="2147483653" r:id="rId16"/>
    <p:sldLayoutId id="2147483656" r:id="rId17"/>
    <p:sldLayoutId id="2147483657" r:id="rId18"/>
    <p:sldLayoutId id="2147483658" r:id="rId19"/>
    <p:sldLayoutId id="2147483659" r:id="rId2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l" smtClean="0"/>
              <a:pPr/>
              <a:t>‹#›</a:t>
            </a:fld>
            <a:endParaRPr lang="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8F06A14-32FE-2F85-42A4-7D26FBFE116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29601665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3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36028" y="3474024"/>
            <a:ext cx="701066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l-PL" sz="5200" b="1" dirty="0">
                <a:solidFill>
                  <a:schemeClr val="bg1"/>
                </a:solidFill>
                <a:latin typeface="+mj-lt"/>
              </a:rPr>
              <a:t>Grupa ESG </a:t>
            </a:r>
            <a:br>
              <a:rPr lang="pl-PL" sz="5200" b="1" dirty="0">
                <a:solidFill>
                  <a:schemeClr val="bg1"/>
                </a:solidFill>
                <a:latin typeface="+mj-lt"/>
              </a:rPr>
            </a:br>
            <a:r>
              <a:rPr lang="pl-PL" sz="5200" dirty="0">
                <a:solidFill>
                  <a:schemeClr val="bg1"/>
                </a:solidFill>
                <a:latin typeface="+mj-lt"/>
              </a:rPr>
              <a:t>2025-2027</a:t>
            </a:r>
            <a:endParaRPr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536028" y="5969876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600" dirty="0">
                <a:solidFill>
                  <a:schemeClr val="bg1"/>
                </a:solidFill>
                <a:latin typeface="+mj-lt"/>
              </a:rPr>
              <a:t>Warszawa, 25/08/2025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4ECB49BB-173A-8B3B-C3BA-52779B65F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1303"/>
            <a:ext cx="12192000" cy="4204138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982455A7-F13C-B286-0623-718969A31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6694" y="5404452"/>
            <a:ext cx="4021251" cy="103619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por_strategia_4e_2025_2027_infografika_pr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1" y="1"/>
            <a:ext cx="6858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334145" y="152175"/>
            <a:ext cx="4999855" cy="162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115000"/>
              </a:lnSpc>
              <a:spcBef>
                <a:spcPts val="1867"/>
              </a:spcBef>
            </a:pPr>
            <a:r>
              <a:rPr lang="pl" sz="1800" b="1" dirty="0">
                <a:solidFill>
                  <a:srgbClr val="E52242"/>
                </a:solidFill>
              </a:rPr>
              <a:t>I</a:t>
            </a:r>
            <a:r>
              <a:rPr lang="pl" sz="1800" b="1" dirty="0"/>
              <a:t> STRATEGIA</a:t>
            </a:r>
            <a:r>
              <a:rPr lang="pl-PL" sz="1800" b="1" dirty="0"/>
              <a:t> POLSKIEJ ORGANIZACJI REKLAMODAWCÓW NA LATA 2025-2027</a:t>
            </a:r>
            <a:endParaRPr lang="pl-PL" sz="2000" b="1" dirty="0">
              <a:solidFill>
                <a:srgbClr val="434343"/>
              </a:solidFill>
            </a:endParaRPr>
          </a:p>
          <a:p>
            <a:pPr defTabSz="1219170">
              <a:spcBef>
                <a:spcPts val="533"/>
              </a:spcBef>
            </a:pPr>
            <a:endParaRPr sz="2800" dirty="0">
              <a:solidFill>
                <a:srgbClr val="595959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25236" y="5190732"/>
            <a:ext cx="1202400" cy="193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115000"/>
              </a:lnSpc>
              <a:spcBef>
                <a:spcPts val="1867"/>
              </a:spcBef>
            </a:pPr>
            <a:r>
              <a:rPr lang="pl" sz="5733" b="1" dirty="0">
                <a:solidFill>
                  <a:srgbClr val="DE2140"/>
                </a:solidFill>
              </a:rPr>
              <a:t>4E</a:t>
            </a:r>
            <a:endParaRPr sz="6000" b="1" dirty="0">
              <a:solidFill>
                <a:srgbClr val="DE2140"/>
              </a:solidFill>
            </a:endParaRPr>
          </a:p>
          <a:p>
            <a:pPr defTabSz="1219170">
              <a:spcBef>
                <a:spcPts val="533"/>
              </a:spcBef>
            </a:pPr>
            <a:endParaRPr sz="2400" dirty="0">
              <a:solidFill>
                <a:srgbClr val="595959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441003" y="5337398"/>
            <a:ext cx="2800800" cy="121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115000"/>
              </a:lnSpc>
              <a:spcBef>
                <a:spcPts val="1867"/>
              </a:spcBef>
              <a:spcAft>
                <a:spcPts val="533"/>
              </a:spcAft>
            </a:pPr>
            <a:r>
              <a:rPr lang="pl" sz="1867" b="1" dirty="0">
                <a:solidFill>
                  <a:srgbClr val="DE2140"/>
                </a:solidFill>
              </a:rPr>
              <a:t>Odpowiedzialny</a:t>
            </a:r>
            <a:br>
              <a:rPr lang="pl" sz="1867" b="1" dirty="0">
                <a:solidFill>
                  <a:srgbClr val="DE2140"/>
                </a:solidFill>
              </a:rPr>
            </a:br>
            <a:r>
              <a:rPr lang="pl" sz="1867" b="1" dirty="0">
                <a:solidFill>
                  <a:srgbClr val="DE2140"/>
                </a:solidFill>
              </a:rPr>
              <a:t>i efektywny marketing</a:t>
            </a:r>
            <a:endParaRPr sz="2400" dirty="0">
              <a:solidFill>
                <a:srgbClr val="595959"/>
              </a:solidFill>
            </a:endParaRP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4DBD0723-8CAE-4989-4D1C-5D080A8C8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-5361685" y="2159432"/>
            <a:ext cx="12192000" cy="30622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D52264-9882-ECEB-DDD7-DE84AC67259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694" y="2530697"/>
            <a:ext cx="9602577" cy="2854069"/>
          </a:xfrm>
        </p:spPr>
        <p:txBody>
          <a:bodyPr/>
          <a:lstStyle/>
          <a:p>
            <a:pPr marL="482600" indent="-45720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39933"/>
                </a:solidFill>
              </a:rPr>
              <a:t>Kształtujemy</a:t>
            </a:r>
            <a:r>
              <a:rPr lang="pl-PL" sz="1800" dirty="0"/>
              <a:t> przyszłość </a:t>
            </a:r>
            <a:r>
              <a:rPr lang="pl-PL" sz="1800" u="sng" dirty="0"/>
              <a:t>sektora reklamowego</a:t>
            </a:r>
            <a:r>
              <a:rPr lang="pl-PL" sz="1800" dirty="0"/>
              <a:t> w zgodzie z zasadami zrównoważonego rozwoju. </a:t>
            </a:r>
          </a:p>
          <a:p>
            <a:pPr marL="482600" indent="-45720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39933"/>
                </a:solidFill>
              </a:rPr>
              <a:t>Inspirujemy</a:t>
            </a:r>
            <a:r>
              <a:rPr lang="pl-PL" sz="1800" dirty="0">
                <a:solidFill>
                  <a:srgbClr val="FF0000"/>
                </a:solidFill>
              </a:rPr>
              <a:t> </a:t>
            </a:r>
            <a:r>
              <a:rPr lang="pl-PL" sz="1800" dirty="0"/>
              <a:t>naszych </a:t>
            </a:r>
            <a:r>
              <a:rPr lang="pl-PL" sz="1800" u="sng" dirty="0"/>
              <a:t>partnerów</a:t>
            </a:r>
            <a:r>
              <a:rPr lang="pl-PL" sz="1800" dirty="0"/>
              <a:t> w zakorzenianiu pojęcia zrównoważonego rozwoju w działalności biznesowej i wyznaczaniu celów biznesowych.</a:t>
            </a:r>
          </a:p>
          <a:p>
            <a:pPr marL="482600" indent="-45720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39933"/>
                </a:solidFill>
              </a:rPr>
              <a:t>Wspieramy</a:t>
            </a:r>
            <a:r>
              <a:rPr lang="pl-PL" sz="1800" dirty="0"/>
              <a:t> w budowie </a:t>
            </a:r>
            <a:r>
              <a:rPr lang="pl-PL" sz="1800" u="sng" dirty="0"/>
              <a:t>biznesu</a:t>
            </a:r>
            <a:r>
              <a:rPr lang="pl-PL" sz="1800" dirty="0"/>
              <a:t> opartego na zrównoważonym rozwoju, aby budować przewagę konkurencyjną,</a:t>
            </a:r>
            <a:r>
              <a:rPr lang="pl-PL" sz="1800" i="1" dirty="0"/>
              <a:t> </a:t>
            </a:r>
            <a:r>
              <a:rPr lang="pl-PL" sz="1800" dirty="0"/>
              <a:t>uwzględniając cele zrównoważonego rozwoju </a:t>
            </a:r>
            <a:r>
              <a:rPr lang="pl-PL" sz="1800" dirty="0">
                <a:solidFill>
                  <a:srgbClr val="FF003C"/>
                </a:solidFill>
              </a:rPr>
              <a:t>(@Ania doprecyzowanie).</a:t>
            </a:r>
          </a:p>
          <a:p>
            <a:pPr marL="482600" indent="-45720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339933"/>
                </a:solidFill>
              </a:rPr>
              <a:t>Prowadzimy dialog</a:t>
            </a:r>
            <a:r>
              <a:rPr lang="pl-PL" sz="1800" dirty="0"/>
              <a:t>, będąc platformą wymiany wiedzy dla </a:t>
            </a:r>
            <a:r>
              <a:rPr lang="pl-PL" sz="1800" u="sng" dirty="0"/>
              <a:t>reklamodawców.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D5C6A6A7-9F0F-5CD2-E3C6-57AB636CB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825617" y="-58248"/>
            <a:ext cx="12192000" cy="3062253"/>
          </a:xfrm>
          <a:prstGeom prst="rect">
            <a:avLst/>
          </a:prstGeom>
        </p:spPr>
      </p:pic>
      <p:sp>
        <p:nvSpPr>
          <p:cNvPr id="7" name="Tytuł 2">
            <a:extLst>
              <a:ext uri="{FF2B5EF4-FFF2-40B4-BE49-F238E27FC236}">
                <a16:creationId xmlns:a16="http://schemas.microsoft.com/office/drawing/2014/main" id="{883FDBAB-BA79-48E6-E72F-7F535575C4FE}"/>
              </a:ext>
            </a:extLst>
          </p:cNvPr>
          <p:cNvSpPr txBox="1">
            <a:spLocks/>
          </p:cNvSpPr>
          <p:nvPr/>
        </p:nvSpPr>
        <p:spPr>
          <a:xfrm>
            <a:off x="296533" y="418052"/>
            <a:ext cx="1008819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3200" b="1" dirty="0">
                <a:solidFill>
                  <a:srgbClr val="339933"/>
                </a:solidFill>
              </a:rPr>
              <a:t>I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solidFill>
                  <a:schemeClr val="tx1"/>
                </a:solidFill>
              </a:rPr>
              <a:t>MISJA</a:t>
            </a:r>
            <a:r>
              <a:rPr lang="pl-PL" sz="3200" dirty="0">
                <a:solidFill>
                  <a:schemeClr val="tx1"/>
                </a:solidFill>
              </a:rPr>
              <a:t> &amp;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solidFill>
                  <a:schemeClr val="tx1"/>
                </a:solidFill>
                <a:latin typeface="+mn-lt"/>
              </a:rPr>
              <a:t>STRATEGIA</a:t>
            </a:r>
            <a:r>
              <a:rPr lang="pl-PL" sz="3200" dirty="0">
                <a:solidFill>
                  <a:schemeClr val="tx1"/>
                </a:solidFill>
                <a:latin typeface="+mn-lt"/>
              </a:rPr>
              <a:t> GRUPY </a:t>
            </a:r>
            <a:r>
              <a:rPr lang="pl-PL" sz="3200" dirty="0">
                <a:solidFill>
                  <a:srgbClr val="339933"/>
                </a:solidFill>
                <a:latin typeface="+mn-lt"/>
              </a:rPr>
              <a:t>POR</a:t>
            </a:r>
            <a:r>
              <a:rPr lang="pl-PL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pl-PL" sz="3200" b="1" dirty="0">
                <a:solidFill>
                  <a:srgbClr val="339933"/>
                </a:solidFill>
                <a:latin typeface="+mn-lt"/>
              </a:rPr>
              <a:t>ESG</a:t>
            </a:r>
            <a:r>
              <a:rPr lang="pl-PL" sz="3200" b="1" dirty="0">
                <a:solidFill>
                  <a:schemeClr val="tx1"/>
                </a:solidFill>
                <a:latin typeface="+mn-lt"/>
              </a:rPr>
              <a:t> 2025-2027</a:t>
            </a: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4CA6BA4B-A76D-5645-E01A-7FF41BC4CD7C}"/>
              </a:ext>
            </a:extLst>
          </p:cNvPr>
          <p:cNvGrpSpPr/>
          <p:nvPr/>
        </p:nvGrpSpPr>
        <p:grpSpPr>
          <a:xfrm>
            <a:off x="205622" y="591696"/>
            <a:ext cx="3876199" cy="1711197"/>
            <a:chOff x="8196159" y="-233051"/>
            <a:chExt cx="3876199" cy="1711197"/>
          </a:xfrm>
        </p:grpSpPr>
        <p:sp>
          <p:nvSpPr>
            <p:cNvPr id="8" name="Google Shape;61;p14">
              <a:extLst>
                <a:ext uri="{FF2B5EF4-FFF2-40B4-BE49-F238E27FC236}">
                  <a16:creationId xmlns:a16="http://schemas.microsoft.com/office/drawing/2014/main" id="{0E794BB5-EACF-B150-7D2E-B1A234CC7D09}"/>
                </a:ext>
              </a:extLst>
            </p:cNvPr>
            <p:cNvSpPr txBox="1"/>
            <p:nvPr/>
          </p:nvSpPr>
          <p:spPr>
            <a:xfrm>
              <a:off x="8196159" y="-233051"/>
              <a:ext cx="1202400" cy="1711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</a:pPr>
              <a:r>
                <a:rPr lang="pl" sz="4800" b="1" dirty="0">
                  <a:solidFill>
                    <a:srgbClr val="DE2140"/>
                  </a:solidFill>
                </a:rPr>
                <a:t>4E</a:t>
              </a:r>
              <a:endParaRPr sz="4800" b="1" dirty="0">
                <a:solidFill>
                  <a:srgbClr val="DE2140"/>
                </a:solidFill>
              </a:endParaRPr>
            </a:p>
            <a:p>
              <a:pPr defTabSz="1219170">
                <a:spcBef>
                  <a:spcPts val="533"/>
                </a:spcBef>
              </a:pPr>
              <a:endParaRPr sz="1800" dirty="0">
                <a:solidFill>
                  <a:srgbClr val="595959"/>
                </a:solidFill>
              </a:endParaRPr>
            </a:p>
          </p:txBody>
        </p:sp>
        <p:sp>
          <p:nvSpPr>
            <p:cNvPr id="9" name="Google Shape;62;p14">
              <a:extLst>
                <a:ext uri="{FF2B5EF4-FFF2-40B4-BE49-F238E27FC236}">
                  <a16:creationId xmlns:a16="http://schemas.microsoft.com/office/drawing/2014/main" id="{68C50213-C3B0-082F-7BFB-87F0F8EE0A1B}"/>
                </a:ext>
              </a:extLst>
            </p:cNvPr>
            <p:cNvSpPr txBox="1"/>
            <p:nvPr/>
          </p:nvSpPr>
          <p:spPr>
            <a:xfrm>
              <a:off x="9010105" y="-56154"/>
              <a:ext cx="3062253" cy="1191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  <a:spcAft>
                  <a:spcPts val="533"/>
                </a:spcAft>
              </a:pPr>
              <a:r>
                <a:rPr lang="pl" sz="1800" b="1" dirty="0">
                  <a:solidFill>
                    <a:srgbClr val="339933"/>
                  </a:solidFill>
                </a:rPr>
                <a:t>ODPOWIEDZIALNY</a:t>
              </a:r>
              <a:br>
                <a:rPr lang="pl" sz="1600" b="1" dirty="0">
                  <a:solidFill>
                    <a:srgbClr val="339933"/>
                  </a:solidFill>
                </a:rPr>
              </a:br>
              <a:r>
                <a:rPr lang="pl" sz="1600" b="1" dirty="0">
                  <a:solidFill>
                    <a:srgbClr val="DE2140"/>
                  </a:solidFill>
                </a:rPr>
                <a:t>i efektywny marketing</a:t>
              </a:r>
              <a:endParaRPr sz="1800" dirty="0">
                <a:solidFill>
                  <a:srgbClr val="595959"/>
                </a:solidFill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46ADBDD-E4CE-5854-F913-A50BF7AF232B}"/>
              </a:ext>
            </a:extLst>
          </p:cNvPr>
          <p:cNvSpPr txBox="1"/>
          <p:nvPr/>
        </p:nvSpPr>
        <p:spPr>
          <a:xfrm>
            <a:off x="1117475" y="1972152"/>
            <a:ext cx="8563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solidFill>
                  <a:srgbClr val="339933"/>
                </a:solidFill>
              </a:rPr>
              <a:t>Nasza misja -  ODPOWIEDZIALNY, ZROWNOWAZONY MARKETING</a:t>
            </a:r>
            <a:endParaRPr lang="pl-PL" sz="2000" b="1" dirty="0">
              <a:solidFill>
                <a:srgbClr val="FF003C"/>
              </a:solidFill>
            </a:endParaRP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82D60254-353A-3873-11D8-869698713B5F}"/>
              </a:ext>
            </a:extLst>
          </p:cNvPr>
          <p:cNvSpPr/>
          <p:nvPr/>
        </p:nvSpPr>
        <p:spPr>
          <a:xfrm>
            <a:off x="880183" y="5423298"/>
            <a:ext cx="8664870" cy="1205568"/>
          </a:xfrm>
          <a:prstGeom prst="roundRect">
            <a:avLst/>
          </a:prstGeom>
          <a:solidFill>
            <a:srgbClr val="33993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Aby dotrzeć z przekazem do </a:t>
            </a:r>
            <a:r>
              <a:rPr lang="pl-PL" b="1" dirty="0">
                <a:solidFill>
                  <a:schemeClr val="bg1"/>
                </a:solidFill>
              </a:rPr>
              <a:t>GŁÓWNYCH UCZESTNIKÓW RYNKU REKLAMOWEGO* </a:t>
            </a:r>
            <a:r>
              <a:rPr lang="pl-PL" b="1" dirty="0">
                <a:solidFill>
                  <a:srgbClr val="FF003C"/>
                </a:solidFill>
              </a:rPr>
              <a:t>oraz </a:t>
            </a:r>
            <a:r>
              <a:rPr lang="pl-PL" b="1" dirty="0" err="1">
                <a:solidFill>
                  <a:srgbClr val="FF003C"/>
                </a:solidFill>
              </a:rPr>
              <a:t>konsumentow</a:t>
            </a:r>
            <a:r>
              <a:rPr lang="pl-PL" b="1" dirty="0">
                <a:solidFill>
                  <a:srgbClr val="FF003C"/>
                </a:solidFill>
              </a:rPr>
              <a:t>???</a:t>
            </a:r>
            <a:r>
              <a:rPr lang="pl-PL" dirty="0">
                <a:solidFill>
                  <a:srgbClr val="FF003C"/>
                </a:solidFill>
              </a:rPr>
              <a:t> </a:t>
            </a:r>
          </a:p>
          <a:p>
            <a:pPr algn="ctr"/>
            <a:r>
              <a:rPr lang="pl-PL" strike="sngStrike" dirty="0">
                <a:solidFill>
                  <a:schemeClr val="bg1"/>
                </a:solidFill>
              </a:rPr>
              <a:t>*</a:t>
            </a:r>
            <a:r>
              <a:rPr lang="pl-PL" dirty="0">
                <a:solidFill>
                  <a:schemeClr val="bg1"/>
                </a:solidFill>
              </a:rPr>
              <a:t>reklamodawców, mediów, domów </a:t>
            </a:r>
            <a:r>
              <a:rPr lang="pl-PL" dirty="0" err="1">
                <a:solidFill>
                  <a:schemeClr val="bg1"/>
                </a:solidFill>
              </a:rPr>
              <a:t>mediowych</a:t>
            </a:r>
            <a:r>
              <a:rPr lang="pl-PL" dirty="0">
                <a:solidFill>
                  <a:schemeClr val="bg1"/>
                </a:solidFill>
              </a:rPr>
              <a:t>, agencji reklamowych, PR, </a:t>
            </a:r>
            <a:r>
              <a:rPr lang="pl-PL" dirty="0" err="1">
                <a:solidFill>
                  <a:schemeClr val="bg1"/>
                </a:solidFill>
              </a:rPr>
              <a:t>social</a:t>
            </a:r>
            <a:r>
              <a:rPr lang="pl-PL" dirty="0">
                <a:solidFill>
                  <a:schemeClr val="bg1"/>
                </a:solidFill>
              </a:rPr>
              <a:t> media, </a:t>
            </a:r>
            <a:r>
              <a:rPr lang="pl-PL" dirty="0" err="1">
                <a:solidFill>
                  <a:schemeClr val="bg1"/>
                </a:solidFill>
              </a:rPr>
              <a:t>digital</a:t>
            </a:r>
            <a:r>
              <a:rPr lang="pl-PL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domów produkcyjnych  i innych</a:t>
            </a:r>
          </a:p>
        </p:txBody>
      </p:sp>
    </p:spTree>
    <p:extLst>
      <p:ext uri="{BB962C8B-B14F-4D97-AF65-F5344CB8AC3E}">
        <p14:creationId xmlns:p14="http://schemas.microsoft.com/office/powerpoint/2010/main" val="40926819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xfrm flipH="1">
            <a:off x="12009039" y="-692331"/>
            <a:ext cx="464457" cy="261257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0EADFEE1-C084-6567-3700-7FF76385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59" y="296541"/>
            <a:ext cx="10088198" cy="1325563"/>
          </a:xfrm>
        </p:spPr>
        <p:txBody>
          <a:bodyPr/>
          <a:lstStyle/>
          <a:p>
            <a:r>
              <a:rPr lang="pl-PL" sz="3200" b="1" dirty="0">
                <a:solidFill>
                  <a:srgbClr val="339933"/>
                </a:solidFill>
              </a:rPr>
              <a:t>I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latin typeface="+mn-lt"/>
              </a:rPr>
              <a:t>CELE</a:t>
            </a:r>
            <a:r>
              <a:rPr lang="pl-PL" sz="3200" dirty="0">
                <a:latin typeface="+mn-lt"/>
              </a:rPr>
              <a:t> GRUPY POR </a:t>
            </a:r>
            <a:r>
              <a:rPr lang="pl-PL" sz="3200" b="1" dirty="0">
                <a:latin typeface="+mn-lt"/>
              </a:rPr>
              <a:t>ESG 2025-2027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40C55FE-E5E2-F849-3179-FA59058BA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827490"/>
              </p:ext>
            </p:extLst>
          </p:nvPr>
        </p:nvGraphicFramePr>
        <p:xfrm>
          <a:off x="5810363" y="1901967"/>
          <a:ext cx="4089361" cy="2801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89361">
                  <a:extLst>
                    <a:ext uri="{9D8B030D-6E8A-4147-A177-3AD203B41FA5}">
                      <a16:colId xmlns:a16="http://schemas.microsoft.com/office/drawing/2014/main" val="4185981530"/>
                    </a:ext>
                  </a:extLst>
                </a:gridCol>
              </a:tblGrid>
              <a:tr h="700408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bg1"/>
                          </a:solidFill>
                        </a:rPr>
                        <a:t>Kształtujemy  = EDUKACJA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027487"/>
                  </a:ext>
                </a:extLst>
              </a:tr>
              <a:tr h="700408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bg1"/>
                          </a:solidFill>
                        </a:rPr>
                        <a:t>Inspirujemy = EKOSYSTEM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231425"/>
                  </a:ext>
                </a:extLst>
              </a:tr>
              <a:tr h="700408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bg1"/>
                          </a:solidFill>
                        </a:rPr>
                        <a:t>Wspieramy = EFEKTYWNOSC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612747"/>
                  </a:ext>
                </a:extLst>
              </a:tr>
              <a:tr h="700408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solidFill>
                            <a:schemeClr val="bg1"/>
                          </a:solidFill>
                        </a:rPr>
                        <a:t>Prowadzimy Dialog = EKSPANSJA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242606"/>
                  </a:ext>
                </a:extLst>
              </a:tr>
            </a:tbl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686CF1F8-7988-4499-6BC1-BCEA438B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501" y="1888390"/>
            <a:ext cx="2834258" cy="2834258"/>
          </a:xfrm>
          <a:prstGeom prst="rect">
            <a:avLst/>
          </a:prstGeom>
        </p:spPr>
      </p:pic>
      <p:sp>
        <p:nvSpPr>
          <p:cNvPr id="9" name="Trójkąt równoramienny 8">
            <a:extLst>
              <a:ext uri="{FF2B5EF4-FFF2-40B4-BE49-F238E27FC236}">
                <a16:creationId xmlns:a16="http://schemas.microsoft.com/office/drawing/2014/main" id="{FB078612-2877-7805-0992-3F6E1BBC5CB3}"/>
              </a:ext>
            </a:extLst>
          </p:cNvPr>
          <p:cNvSpPr/>
          <p:nvPr/>
        </p:nvSpPr>
        <p:spPr>
          <a:xfrm rot="5400000">
            <a:off x="4205448" y="3233501"/>
            <a:ext cx="2801632" cy="17666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Trójkąt równoramienny 14">
            <a:extLst>
              <a:ext uri="{FF2B5EF4-FFF2-40B4-BE49-F238E27FC236}">
                <a16:creationId xmlns:a16="http://schemas.microsoft.com/office/drawing/2014/main" id="{260CF6A2-7564-6A47-BFAE-AB75BDBF6634}"/>
              </a:ext>
            </a:extLst>
          </p:cNvPr>
          <p:cNvSpPr/>
          <p:nvPr/>
        </p:nvSpPr>
        <p:spPr>
          <a:xfrm rot="10800000">
            <a:off x="2214913" y="4982407"/>
            <a:ext cx="7958927" cy="26608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463C672C-12C3-F432-413D-DFD3DA0FEF99}"/>
              </a:ext>
            </a:extLst>
          </p:cNvPr>
          <p:cNvGrpSpPr/>
          <p:nvPr/>
        </p:nvGrpSpPr>
        <p:grpSpPr>
          <a:xfrm>
            <a:off x="197529" y="533497"/>
            <a:ext cx="3897220" cy="1711197"/>
            <a:chOff x="2352150" y="389584"/>
            <a:chExt cx="3897220" cy="1711197"/>
          </a:xfrm>
        </p:grpSpPr>
        <p:sp>
          <p:nvSpPr>
            <p:cNvPr id="18" name="Google Shape;61;p14">
              <a:extLst>
                <a:ext uri="{FF2B5EF4-FFF2-40B4-BE49-F238E27FC236}">
                  <a16:creationId xmlns:a16="http://schemas.microsoft.com/office/drawing/2014/main" id="{710F6BA4-9DB0-241C-5299-4A413323F045}"/>
                </a:ext>
              </a:extLst>
            </p:cNvPr>
            <p:cNvSpPr txBox="1"/>
            <p:nvPr/>
          </p:nvSpPr>
          <p:spPr>
            <a:xfrm>
              <a:off x="2352150" y="389584"/>
              <a:ext cx="1202400" cy="1711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</a:pPr>
              <a:r>
                <a:rPr lang="pl" sz="4800" b="1" dirty="0">
                  <a:solidFill>
                    <a:srgbClr val="DE2140"/>
                  </a:solidFill>
                </a:rPr>
                <a:t>4E</a:t>
              </a:r>
              <a:endParaRPr sz="4800" b="1" dirty="0">
                <a:solidFill>
                  <a:srgbClr val="DE2140"/>
                </a:solidFill>
              </a:endParaRPr>
            </a:p>
            <a:p>
              <a:pPr defTabSz="1219170">
                <a:spcBef>
                  <a:spcPts val="533"/>
                </a:spcBef>
              </a:pPr>
              <a:endParaRPr sz="1800" dirty="0">
                <a:solidFill>
                  <a:srgbClr val="595959"/>
                </a:solidFill>
              </a:endParaRPr>
            </a:p>
          </p:txBody>
        </p:sp>
        <p:sp>
          <p:nvSpPr>
            <p:cNvPr id="19" name="Google Shape;62;p14">
              <a:extLst>
                <a:ext uri="{FF2B5EF4-FFF2-40B4-BE49-F238E27FC236}">
                  <a16:creationId xmlns:a16="http://schemas.microsoft.com/office/drawing/2014/main" id="{20DDEF06-89B2-4F7B-84F4-6FFEEB7E1CAF}"/>
                </a:ext>
              </a:extLst>
            </p:cNvPr>
            <p:cNvSpPr txBox="1"/>
            <p:nvPr/>
          </p:nvSpPr>
          <p:spPr>
            <a:xfrm>
              <a:off x="3187117" y="566999"/>
              <a:ext cx="3062253" cy="1191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  <a:spcAft>
                  <a:spcPts val="533"/>
                </a:spcAft>
              </a:pPr>
              <a:r>
                <a:rPr lang="pl" sz="1800" b="1" dirty="0">
                  <a:solidFill>
                    <a:srgbClr val="339933"/>
                  </a:solidFill>
                </a:rPr>
                <a:t>ODPOWIEDZIALNY</a:t>
              </a:r>
              <a:br>
                <a:rPr lang="pl" sz="1600" b="1" dirty="0">
                  <a:solidFill>
                    <a:srgbClr val="DE2140"/>
                  </a:solidFill>
                </a:rPr>
              </a:br>
              <a:r>
                <a:rPr lang="pl" sz="1600" b="1" dirty="0">
                  <a:solidFill>
                    <a:srgbClr val="DE2140"/>
                  </a:solidFill>
                </a:rPr>
                <a:t>i efektywny marketing</a:t>
              </a:r>
              <a:endParaRPr sz="1800" dirty="0">
                <a:solidFill>
                  <a:srgbClr val="595959"/>
                </a:solidFill>
              </a:endParaRPr>
            </a:p>
          </p:txBody>
        </p:sp>
      </p:grpSp>
      <p:pic>
        <p:nvPicPr>
          <p:cNvPr id="24" name="Grafika 23">
            <a:extLst>
              <a:ext uri="{FF2B5EF4-FFF2-40B4-BE49-F238E27FC236}">
                <a16:creationId xmlns:a16="http://schemas.microsoft.com/office/drawing/2014/main" id="{9AF17CEA-A17C-5E5F-B8FC-02A7BA3D1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692468" y="90977"/>
            <a:ext cx="12192000" cy="3062253"/>
          </a:xfrm>
          <a:prstGeom prst="rect">
            <a:avLst/>
          </a:prstGeom>
        </p:spPr>
      </p:pic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7AE9437A-ED24-DEEB-D5D1-DB870225D93D}"/>
              </a:ext>
            </a:extLst>
          </p:cNvPr>
          <p:cNvSpPr/>
          <p:nvPr/>
        </p:nvSpPr>
        <p:spPr>
          <a:xfrm>
            <a:off x="1706351" y="5508253"/>
            <a:ext cx="8664870" cy="1205568"/>
          </a:xfrm>
          <a:prstGeom prst="roundRect">
            <a:avLst/>
          </a:prstGeom>
          <a:solidFill>
            <a:srgbClr val="33993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Aby dotrzeć z przekazem do </a:t>
            </a:r>
            <a:r>
              <a:rPr lang="pl-PL" b="1" dirty="0">
                <a:solidFill>
                  <a:schemeClr val="bg1"/>
                </a:solidFill>
              </a:rPr>
              <a:t>GŁÓWNYCH UCZESTNIKÓW RYNKU REKLAMOWEGO* </a:t>
            </a:r>
            <a:r>
              <a:rPr lang="pl-PL" b="1" dirty="0">
                <a:solidFill>
                  <a:srgbClr val="FF003C"/>
                </a:solidFill>
              </a:rPr>
              <a:t>oraz </a:t>
            </a:r>
            <a:r>
              <a:rPr lang="pl-PL" b="1" dirty="0" err="1">
                <a:solidFill>
                  <a:srgbClr val="FF003C"/>
                </a:solidFill>
              </a:rPr>
              <a:t>konsumentow</a:t>
            </a:r>
            <a:r>
              <a:rPr lang="pl-PL" b="1" dirty="0">
                <a:solidFill>
                  <a:srgbClr val="FF003C"/>
                </a:solidFill>
              </a:rPr>
              <a:t>???</a:t>
            </a:r>
            <a:r>
              <a:rPr lang="pl-PL" dirty="0">
                <a:solidFill>
                  <a:srgbClr val="FF003C"/>
                </a:solidFill>
              </a:rPr>
              <a:t> </a:t>
            </a:r>
          </a:p>
          <a:p>
            <a:pPr algn="ctr"/>
            <a:r>
              <a:rPr lang="pl-PL" strike="sngStrike" dirty="0">
                <a:solidFill>
                  <a:schemeClr val="bg1"/>
                </a:solidFill>
              </a:rPr>
              <a:t>*</a:t>
            </a:r>
            <a:r>
              <a:rPr lang="pl-PL" dirty="0">
                <a:solidFill>
                  <a:schemeClr val="bg1"/>
                </a:solidFill>
              </a:rPr>
              <a:t>reklamodawców, mediów, domów </a:t>
            </a:r>
            <a:r>
              <a:rPr lang="pl-PL" dirty="0" err="1">
                <a:solidFill>
                  <a:schemeClr val="bg1"/>
                </a:solidFill>
              </a:rPr>
              <a:t>mediowych</a:t>
            </a:r>
            <a:r>
              <a:rPr lang="pl-PL" dirty="0">
                <a:solidFill>
                  <a:schemeClr val="bg1"/>
                </a:solidFill>
              </a:rPr>
              <a:t>, agencji reklamowych, PR, </a:t>
            </a:r>
            <a:r>
              <a:rPr lang="pl-PL" dirty="0" err="1">
                <a:solidFill>
                  <a:schemeClr val="bg1"/>
                </a:solidFill>
              </a:rPr>
              <a:t>social</a:t>
            </a:r>
            <a:r>
              <a:rPr lang="pl-PL" dirty="0">
                <a:solidFill>
                  <a:schemeClr val="bg1"/>
                </a:solidFill>
              </a:rPr>
              <a:t> media, </a:t>
            </a:r>
            <a:r>
              <a:rPr lang="pl-PL" dirty="0" err="1">
                <a:solidFill>
                  <a:schemeClr val="bg1"/>
                </a:solidFill>
              </a:rPr>
              <a:t>digital</a:t>
            </a:r>
            <a:r>
              <a:rPr lang="pl-PL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domów produkcyjnych  i innych</a:t>
            </a:r>
          </a:p>
        </p:txBody>
      </p:sp>
    </p:spTree>
    <p:extLst>
      <p:ext uri="{BB962C8B-B14F-4D97-AF65-F5344CB8AC3E}">
        <p14:creationId xmlns:p14="http://schemas.microsoft.com/office/powerpoint/2010/main" val="36099816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xfrm flipH="1">
            <a:off x="12009039" y="-692331"/>
            <a:ext cx="464457" cy="261257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0EADFEE1-C084-6567-3700-7FF76385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59" y="296541"/>
            <a:ext cx="10088198" cy="1325563"/>
          </a:xfrm>
        </p:spPr>
        <p:txBody>
          <a:bodyPr/>
          <a:lstStyle/>
          <a:p>
            <a:r>
              <a:rPr lang="pl-PL" sz="3200" b="1" dirty="0">
                <a:solidFill>
                  <a:srgbClr val="339933"/>
                </a:solidFill>
              </a:rPr>
              <a:t>I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latin typeface="+mn-lt"/>
              </a:rPr>
              <a:t>OBSZARY</a:t>
            </a:r>
            <a:r>
              <a:rPr lang="pl-PL" sz="3200" dirty="0">
                <a:latin typeface="+mn-lt"/>
              </a:rPr>
              <a:t> </a:t>
            </a:r>
            <a:r>
              <a:rPr lang="pl-PL" sz="3200" b="1" dirty="0">
                <a:latin typeface="+mn-lt"/>
              </a:rPr>
              <a:t>FOKUSU</a:t>
            </a:r>
            <a:r>
              <a:rPr lang="pl-PL" sz="3200" dirty="0">
                <a:latin typeface="+mn-lt"/>
              </a:rPr>
              <a:t> GRUPY POR </a:t>
            </a:r>
            <a:r>
              <a:rPr lang="pl-PL" sz="3200" b="1" dirty="0">
                <a:latin typeface="+mn-lt"/>
              </a:rPr>
              <a:t>ESG 2025-2027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463C672C-12C3-F432-413D-DFD3DA0FEF99}"/>
              </a:ext>
            </a:extLst>
          </p:cNvPr>
          <p:cNvGrpSpPr/>
          <p:nvPr/>
        </p:nvGrpSpPr>
        <p:grpSpPr>
          <a:xfrm>
            <a:off x="197058" y="296541"/>
            <a:ext cx="3897220" cy="1711197"/>
            <a:chOff x="2352150" y="389584"/>
            <a:chExt cx="3897220" cy="1711197"/>
          </a:xfrm>
        </p:grpSpPr>
        <p:sp>
          <p:nvSpPr>
            <p:cNvPr id="18" name="Google Shape;61;p14">
              <a:extLst>
                <a:ext uri="{FF2B5EF4-FFF2-40B4-BE49-F238E27FC236}">
                  <a16:creationId xmlns:a16="http://schemas.microsoft.com/office/drawing/2014/main" id="{710F6BA4-9DB0-241C-5299-4A413323F045}"/>
                </a:ext>
              </a:extLst>
            </p:cNvPr>
            <p:cNvSpPr txBox="1"/>
            <p:nvPr/>
          </p:nvSpPr>
          <p:spPr>
            <a:xfrm>
              <a:off x="2352150" y="389584"/>
              <a:ext cx="1202400" cy="1711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</a:pPr>
              <a:r>
                <a:rPr lang="pl" sz="4800" b="1" dirty="0">
                  <a:solidFill>
                    <a:srgbClr val="DE2140"/>
                  </a:solidFill>
                </a:rPr>
                <a:t>4E</a:t>
              </a:r>
              <a:endParaRPr sz="4800" b="1" dirty="0">
                <a:solidFill>
                  <a:srgbClr val="DE2140"/>
                </a:solidFill>
              </a:endParaRPr>
            </a:p>
            <a:p>
              <a:pPr defTabSz="1219170">
                <a:spcBef>
                  <a:spcPts val="533"/>
                </a:spcBef>
              </a:pPr>
              <a:endParaRPr sz="1800" dirty="0">
                <a:solidFill>
                  <a:srgbClr val="595959"/>
                </a:solidFill>
              </a:endParaRPr>
            </a:p>
          </p:txBody>
        </p:sp>
        <p:sp>
          <p:nvSpPr>
            <p:cNvPr id="19" name="Google Shape;62;p14">
              <a:extLst>
                <a:ext uri="{FF2B5EF4-FFF2-40B4-BE49-F238E27FC236}">
                  <a16:creationId xmlns:a16="http://schemas.microsoft.com/office/drawing/2014/main" id="{20DDEF06-89B2-4F7B-84F4-6FFEEB7E1CAF}"/>
                </a:ext>
              </a:extLst>
            </p:cNvPr>
            <p:cNvSpPr txBox="1"/>
            <p:nvPr/>
          </p:nvSpPr>
          <p:spPr>
            <a:xfrm>
              <a:off x="3187117" y="566999"/>
              <a:ext cx="3062253" cy="1191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  <a:spcAft>
                  <a:spcPts val="533"/>
                </a:spcAft>
              </a:pPr>
              <a:r>
                <a:rPr lang="pl" sz="1800" b="1" dirty="0">
                  <a:solidFill>
                    <a:srgbClr val="339933"/>
                  </a:solidFill>
                </a:rPr>
                <a:t>ODPOWIEDZIALNY</a:t>
              </a:r>
              <a:br>
                <a:rPr lang="pl" sz="1600" b="1" dirty="0">
                  <a:solidFill>
                    <a:srgbClr val="DE2140"/>
                  </a:solidFill>
                </a:rPr>
              </a:br>
              <a:r>
                <a:rPr lang="pl" sz="1600" b="1" dirty="0">
                  <a:solidFill>
                    <a:srgbClr val="DE2140"/>
                  </a:solidFill>
                </a:rPr>
                <a:t>i efektywny marketing</a:t>
              </a:r>
              <a:endParaRPr sz="1800" dirty="0">
                <a:solidFill>
                  <a:srgbClr val="595959"/>
                </a:solidFill>
              </a:endParaRPr>
            </a:p>
          </p:txBody>
        </p:sp>
      </p:grp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0821833E-B09A-0398-8C9D-CF23D12F4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614641"/>
              </p:ext>
            </p:extLst>
          </p:nvPr>
        </p:nvGraphicFramePr>
        <p:xfrm>
          <a:off x="446391" y="1622104"/>
          <a:ext cx="10633412" cy="4690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8597">
                  <a:extLst>
                    <a:ext uri="{9D8B030D-6E8A-4147-A177-3AD203B41FA5}">
                      <a16:colId xmlns:a16="http://schemas.microsoft.com/office/drawing/2014/main" val="284563324"/>
                    </a:ext>
                  </a:extLst>
                </a:gridCol>
                <a:gridCol w="3373630">
                  <a:extLst>
                    <a:ext uri="{9D8B030D-6E8A-4147-A177-3AD203B41FA5}">
                      <a16:colId xmlns:a16="http://schemas.microsoft.com/office/drawing/2014/main" val="1818902623"/>
                    </a:ext>
                  </a:extLst>
                </a:gridCol>
                <a:gridCol w="3082832">
                  <a:extLst>
                    <a:ext uri="{9D8B030D-6E8A-4147-A177-3AD203B41FA5}">
                      <a16:colId xmlns:a16="http://schemas.microsoft.com/office/drawing/2014/main" val="1674215726"/>
                    </a:ext>
                  </a:extLst>
                </a:gridCol>
                <a:gridCol w="2658353">
                  <a:extLst>
                    <a:ext uri="{9D8B030D-6E8A-4147-A177-3AD203B41FA5}">
                      <a16:colId xmlns:a16="http://schemas.microsoft.com/office/drawing/2014/main" val="3140900939"/>
                    </a:ext>
                  </a:extLst>
                </a:gridCol>
              </a:tblGrid>
              <a:tr h="1089391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Kształtujemy 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bg1"/>
                          </a:solidFill>
                        </a:rPr>
                        <a:t>EDUKACJA</a:t>
                      </a: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rgbClr val="339933"/>
                          </a:solidFill>
                        </a:rPr>
                        <a:t>Kształtujemy</a:t>
                      </a:r>
                      <a:r>
                        <a:rPr lang="pl-PL" sz="1400" dirty="0"/>
                        <a:t> przyszłość </a:t>
                      </a:r>
                      <a:r>
                        <a:rPr lang="pl-PL" sz="1400" u="sng" dirty="0"/>
                        <a:t>sektora reklamowego</a:t>
                      </a:r>
                      <a:r>
                        <a:rPr lang="pl-PL" sz="1400" dirty="0"/>
                        <a:t> w zgodzie z zasadami zrównoważonego rozwoju. </a:t>
                      </a:r>
                    </a:p>
                    <a:p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34415"/>
                  </a:ext>
                </a:extLst>
              </a:tr>
              <a:tr h="1118681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Inspirujemy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bg1"/>
                          </a:solidFill>
                        </a:rPr>
                        <a:t>EKOSYSTEM</a:t>
                      </a: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rgbClr val="339933"/>
                          </a:solidFill>
                        </a:rPr>
                        <a:t>Inspirujemy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pl-PL" sz="1400" dirty="0"/>
                        <a:t>naszych </a:t>
                      </a:r>
                      <a:r>
                        <a:rPr lang="pl-PL" sz="1400" u="sng" dirty="0"/>
                        <a:t>partnerów</a:t>
                      </a:r>
                      <a:r>
                        <a:rPr lang="pl-PL" sz="1400" dirty="0"/>
                        <a:t> w zakorzenianiu pojęcia zrównoważonego rozwoju w działalności biznesowej i wyznaczaniu celów biznesowych.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pl-PL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04369"/>
                  </a:ext>
                </a:extLst>
              </a:tr>
              <a:tr h="925894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Wspieramy</a:t>
                      </a:r>
                    </a:p>
                    <a:p>
                      <a:pPr algn="ctr"/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EFEKTYWNOSC</a:t>
                      </a: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rgbClr val="339933"/>
                          </a:solidFill>
                        </a:rPr>
                        <a:t>Wspieramy</a:t>
                      </a:r>
                      <a:r>
                        <a:rPr lang="pl-PL" sz="1400" dirty="0"/>
                        <a:t> w budowie </a:t>
                      </a:r>
                      <a:r>
                        <a:rPr lang="pl-PL" sz="1400" u="sng" dirty="0"/>
                        <a:t>biznesu</a:t>
                      </a:r>
                      <a:r>
                        <a:rPr lang="pl-PL" sz="1400" dirty="0"/>
                        <a:t> opartego na zrównoważonym rozwoju, aby budować przewagę konkurencyjną,</a:t>
                      </a:r>
                      <a:r>
                        <a:rPr lang="pl-PL" sz="1400" i="1" dirty="0"/>
                        <a:t> </a:t>
                      </a:r>
                      <a:r>
                        <a:rPr lang="pl-PL" sz="1400" dirty="0"/>
                        <a:t>uwzględniając cele zrównoważonego rozwoju </a:t>
                      </a:r>
                      <a:r>
                        <a:rPr lang="pl-PL" sz="1400" dirty="0">
                          <a:solidFill>
                            <a:srgbClr val="FF003C"/>
                          </a:solidFill>
                        </a:rPr>
                        <a:t>(@Ania doprecyzowanie).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94115"/>
                  </a:ext>
                </a:extLst>
              </a:tr>
              <a:tr h="1284256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Prowadzimy Dialog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bg1"/>
                          </a:solidFill>
                        </a:rPr>
                        <a:t>EKSPANSJA</a:t>
                      </a: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400" dirty="0">
                          <a:solidFill>
                            <a:srgbClr val="339933"/>
                          </a:solidFill>
                        </a:rPr>
                        <a:t>Prowadzimy dialog</a:t>
                      </a:r>
                      <a:r>
                        <a:rPr lang="pl-PL" sz="1400" dirty="0"/>
                        <a:t>, będąc platformą wymiany wiedzy dla </a:t>
                      </a:r>
                      <a:r>
                        <a:rPr lang="pl-PL" sz="1400" u="sng" dirty="0"/>
                        <a:t>reklamodawców.</a:t>
                      </a:r>
                    </a:p>
                    <a:p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58326"/>
                  </a:ext>
                </a:extLst>
              </a:tr>
            </a:tbl>
          </a:graphicData>
        </a:graphic>
      </p:graphicFrame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1DC991F-FF0F-CB63-55DA-1743E3AFCBDE}"/>
              </a:ext>
            </a:extLst>
          </p:cNvPr>
          <p:cNvSpPr txBox="1"/>
          <p:nvPr/>
        </p:nvSpPr>
        <p:spPr>
          <a:xfrm>
            <a:off x="5626910" y="1982008"/>
            <a:ext cx="5032209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Manifest odpowiedzialnego reklamodawcy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Raport branżowy n/t zrównoważonej reklamy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Dobre praktyki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Kampania społeczna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Reklama </a:t>
            </a:r>
            <a:r>
              <a:rPr lang="pl-PL" dirty="0" err="1"/>
              <a:t>inkluzywna</a:t>
            </a:r>
            <a:r>
              <a:rPr lang="pl-PL" dirty="0"/>
              <a:t> a la WFA Francja/Anglia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Kodeks anty-</a:t>
            </a:r>
            <a:r>
              <a:rPr lang="pl-PL" dirty="0" err="1"/>
              <a:t>greenwashingowy</a:t>
            </a:r>
            <a:r>
              <a:rPr lang="pl-PL" dirty="0"/>
              <a:t>, dobre standardy komunikacji zrównoważonego rozwoju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Wspolpraca</a:t>
            </a:r>
            <a:r>
              <a:rPr lang="pl-PL" dirty="0"/>
              <a:t> z SAR/patronat EFFIE grupa „ESG”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Piercien</a:t>
            </a:r>
            <a:r>
              <a:rPr lang="pl-PL" dirty="0"/>
              <a:t> Marketing Master Business </a:t>
            </a:r>
            <a:r>
              <a:rPr lang="pl-PL" dirty="0" err="1"/>
              <a:t>Ethics</a:t>
            </a:r>
            <a:r>
              <a:rPr lang="pl-PL" dirty="0"/>
              <a:t> patronat POR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Promocja redukcji CO2 w marketingu - </a:t>
            </a:r>
            <a:r>
              <a:rPr lang="pl-PL" dirty="0" err="1"/>
              <a:t>AdNetZero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Opracowanie </a:t>
            </a:r>
            <a:r>
              <a:rPr lang="pl-PL" dirty="0">
                <a:solidFill>
                  <a:schemeClr val="tx1"/>
                </a:solidFill>
              </a:rPr>
              <a:t>Białej Księgi Dobrych Praktyk w zakresie ESG we współpracy z wybranym podmiotem (np. FOB, PWC </a:t>
            </a:r>
            <a:r>
              <a:rPr lang="pl-PL" dirty="0" err="1">
                <a:solidFill>
                  <a:schemeClr val="tx1"/>
                </a:solidFill>
              </a:rPr>
              <a:t>etc</a:t>
            </a:r>
            <a:r>
              <a:rPr lang="pl-PL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Budowa bazy konferencji poświęconych ESG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Uruchomienie na stronie internetowej platformy do wymiany informacji (np. raporty, </a:t>
            </a:r>
            <a:r>
              <a:rPr lang="pl-PL" dirty="0" err="1">
                <a:solidFill>
                  <a:schemeClr val="tx1"/>
                </a:solidFill>
              </a:rPr>
              <a:t>case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studies</a:t>
            </a:r>
            <a:r>
              <a:rPr lang="pl-PL" dirty="0">
                <a:solidFill>
                  <a:schemeClr val="tx1"/>
                </a:solidFill>
              </a:rPr>
              <a:t>, wypowiedzi eksperckie)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707499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xfrm flipH="1">
            <a:off x="12009039" y="-692331"/>
            <a:ext cx="464457" cy="261257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0EADFEE1-C084-6567-3700-7FF76385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59" y="296542"/>
            <a:ext cx="10088198" cy="672126"/>
          </a:xfrm>
        </p:spPr>
        <p:txBody>
          <a:bodyPr/>
          <a:lstStyle/>
          <a:p>
            <a:r>
              <a:rPr lang="pl-PL" sz="3200" b="1" dirty="0">
                <a:solidFill>
                  <a:srgbClr val="339933"/>
                </a:solidFill>
              </a:rPr>
              <a:t>I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solidFill>
                  <a:schemeClr val="tx1"/>
                </a:solidFill>
                <a:latin typeface="+mn-lt"/>
              </a:rPr>
              <a:t>ZADANIA</a:t>
            </a:r>
            <a:r>
              <a:rPr lang="pl-PL" sz="3200" dirty="0">
                <a:latin typeface="+mn-lt"/>
              </a:rPr>
              <a:t> GRUPY POR </a:t>
            </a:r>
            <a:r>
              <a:rPr lang="pl-PL" sz="3200" b="1" dirty="0">
                <a:latin typeface="+mn-lt"/>
              </a:rPr>
              <a:t>ESG 2025-2027</a:t>
            </a:r>
            <a:endParaRPr lang="pl-PL" sz="32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BC7B9A42-3CBA-81AD-C898-D6D7FF18CE15}"/>
              </a:ext>
            </a:extLst>
          </p:cNvPr>
          <p:cNvGrpSpPr/>
          <p:nvPr/>
        </p:nvGrpSpPr>
        <p:grpSpPr>
          <a:xfrm>
            <a:off x="8492447" y="-283026"/>
            <a:ext cx="3897220" cy="1711197"/>
            <a:chOff x="7941921" y="-249546"/>
            <a:chExt cx="3897220" cy="1711197"/>
          </a:xfrm>
        </p:grpSpPr>
        <p:sp>
          <p:nvSpPr>
            <p:cNvPr id="18" name="Google Shape;61;p14">
              <a:extLst>
                <a:ext uri="{FF2B5EF4-FFF2-40B4-BE49-F238E27FC236}">
                  <a16:creationId xmlns:a16="http://schemas.microsoft.com/office/drawing/2014/main" id="{710F6BA4-9DB0-241C-5299-4A413323F045}"/>
                </a:ext>
              </a:extLst>
            </p:cNvPr>
            <p:cNvSpPr txBox="1"/>
            <p:nvPr/>
          </p:nvSpPr>
          <p:spPr>
            <a:xfrm>
              <a:off x="7941921" y="-249546"/>
              <a:ext cx="1202400" cy="1711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</a:pPr>
              <a:r>
                <a:rPr lang="pl" sz="4800" b="1" dirty="0">
                  <a:solidFill>
                    <a:srgbClr val="DE2140"/>
                  </a:solidFill>
                </a:rPr>
                <a:t>4E</a:t>
              </a:r>
              <a:endParaRPr sz="4800" b="1" dirty="0">
                <a:solidFill>
                  <a:srgbClr val="DE2140"/>
                </a:solidFill>
              </a:endParaRPr>
            </a:p>
            <a:p>
              <a:pPr defTabSz="1219170">
                <a:spcBef>
                  <a:spcPts val="533"/>
                </a:spcBef>
              </a:pPr>
              <a:endParaRPr sz="1800" dirty="0">
                <a:solidFill>
                  <a:srgbClr val="595959"/>
                </a:solidFill>
              </a:endParaRPr>
            </a:p>
          </p:txBody>
        </p:sp>
        <p:sp>
          <p:nvSpPr>
            <p:cNvPr id="19" name="Google Shape;62;p14">
              <a:extLst>
                <a:ext uri="{FF2B5EF4-FFF2-40B4-BE49-F238E27FC236}">
                  <a16:creationId xmlns:a16="http://schemas.microsoft.com/office/drawing/2014/main" id="{20DDEF06-89B2-4F7B-84F4-6FFEEB7E1CAF}"/>
                </a:ext>
              </a:extLst>
            </p:cNvPr>
            <p:cNvSpPr txBox="1"/>
            <p:nvPr/>
          </p:nvSpPr>
          <p:spPr>
            <a:xfrm>
              <a:off x="8776888" y="-72131"/>
              <a:ext cx="3062253" cy="1191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  <a:spcAft>
                  <a:spcPts val="533"/>
                </a:spcAft>
              </a:pPr>
              <a:r>
                <a:rPr lang="pl" sz="1800" b="1" dirty="0">
                  <a:solidFill>
                    <a:srgbClr val="339933"/>
                  </a:solidFill>
                </a:rPr>
                <a:t>ODPOWIEDZIALNY</a:t>
              </a:r>
              <a:br>
                <a:rPr lang="pl" sz="1600" b="1" dirty="0">
                  <a:solidFill>
                    <a:srgbClr val="DE2140"/>
                  </a:solidFill>
                </a:rPr>
              </a:br>
              <a:r>
                <a:rPr lang="pl" sz="1600" b="1" dirty="0">
                  <a:solidFill>
                    <a:srgbClr val="DE2140"/>
                  </a:solidFill>
                </a:rPr>
                <a:t>i efektywny marketing</a:t>
              </a:r>
              <a:endParaRPr sz="1800" dirty="0">
                <a:solidFill>
                  <a:srgbClr val="595959"/>
                </a:solidFill>
              </a:endParaRPr>
            </a:p>
          </p:txBody>
        </p:sp>
      </p:grpSp>
      <p:pic>
        <p:nvPicPr>
          <p:cNvPr id="4" name="Grafika 3">
            <a:extLst>
              <a:ext uri="{FF2B5EF4-FFF2-40B4-BE49-F238E27FC236}">
                <a16:creationId xmlns:a16="http://schemas.microsoft.com/office/drawing/2014/main" id="{C3C25FF9-120C-4444-9F39-89580D8A7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578108" y="69956"/>
            <a:ext cx="12192000" cy="3062253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012C8A6-A701-F79B-083E-2ED132C30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949734"/>
              </p:ext>
            </p:extLst>
          </p:nvPr>
        </p:nvGraphicFramePr>
        <p:xfrm>
          <a:off x="352859" y="1139613"/>
          <a:ext cx="11255320" cy="53220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9994">
                  <a:extLst>
                    <a:ext uri="{9D8B030D-6E8A-4147-A177-3AD203B41FA5}">
                      <a16:colId xmlns:a16="http://schemas.microsoft.com/office/drawing/2014/main" val="631888013"/>
                    </a:ext>
                  </a:extLst>
                </a:gridCol>
                <a:gridCol w="4012134">
                  <a:extLst>
                    <a:ext uri="{9D8B030D-6E8A-4147-A177-3AD203B41FA5}">
                      <a16:colId xmlns:a16="http://schemas.microsoft.com/office/drawing/2014/main" val="4070507482"/>
                    </a:ext>
                  </a:extLst>
                </a:gridCol>
                <a:gridCol w="2251064">
                  <a:extLst>
                    <a:ext uri="{9D8B030D-6E8A-4147-A177-3AD203B41FA5}">
                      <a16:colId xmlns:a16="http://schemas.microsoft.com/office/drawing/2014/main" val="2065315337"/>
                    </a:ext>
                  </a:extLst>
                </a:gridCol>
                <a:gridCol w="2251064">
                  <a:extLst>
                    <a:ext uri="{9D8B030D-6E8A-4147-A177-3AD203B41FA5}">
                      <a16:colId xmlns:a16="http://schemas.microsoft.com/office/drawing/2014/main" val="1022783498"/>
                    </a:ext>
                  </a:extLst>
                </a:gridCol>
                <a:gridCol w="2251064">
                  <a:extLst>
                    <a:ext uri="{9D8B030D-6E8A-4147-A177-3AD203B41FA5}">
                      <a16:colId xmlns:a16="http://schemas.microsoft.com/office/drawing/2014/main" val="2696396658"/>
                    </a:ext>
                  </a:extLst>
                </a:gridCol>
              </a:tblGrid>
              <a:tr h="665258">
                <a:tc>
                  <a:txBody>
                    <a:bodyPr/>
                    <a:lstStyle/>
                    <a:p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Zadanie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Lider merytoryczny / nadzór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 </a:t>
                      </a:r>
                      <a:r>
                        <a:rPr lang="pl-PL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worker</a:t>
                      </a:r>
                      <a:r>
                        <a:rPr lang="pl-P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(z zespołu ESG POR) lub zewnętrzny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100" b="1" dirty="0">
                          <a:solidFill>
                            <a:schemeClr val="bg1"/>
                          </a:solidFill>
                        </a:rPr>
                        <a:t>Estymowany termin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89781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30739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05576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68067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63948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9129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27112"/>
                  </a:ext>
                </a:extLst>
              </a:tr>
              <a:tr h="665258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40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11836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 descr="Obraz zawierający ubrania, w pomieszczeniu, ściana, osoba&#10;&#10;Opis wygenerowany automatycznie">
            <a:extLst>
              <a:ext uri="{FF2B5EF4-FFF2-40B4-BE49-F238E27FC236}">
                <a16:creationId xmlns:a16="http://schemas.microsoft.com/office/drawing/2014/main" id="{92843DC9-8612-D004-AA34-383B3F45C84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>
            <a:alphaModFix amt="15000"/>
          </a:blip>
          <a:srcRect l="4904" r="4904"/>
          <a:stretch>
            <a:fillRect/>
          </a:stretch>
        </p:blipFill>
        <p:spPr>
          <a:xfrm flipH="1">
            <a:off x="12009039" y="-692331"/>
            <a:ext cx="464457" cy="261257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0EADFEE1-C084-6567-3700-7FF76385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59" y="296542"/>
            <a:ext cx="10088198" cy="672126"/>
          </a:xfrm>
        </p:spPr>
        <p:txBody>
          <a:bodyPr/>
          <a:lstStyle/>
          <a:p>
            <a:r>
              <a:rPr lang="pl-PL" sz="3200" b="1" dirty="0">
                <a:solidFill>
                  <a:srgbClr val="339933"/>
                </a:solidFill>
              </a:rPr>
              <a:t>I</a:t>
            </a:r>
            <a:r>
              <a:rPr lang="pl-PL" sz="3200" dirty="0">
                <a:solidFill>
                  <a:srgbClr val="E52242"/>
                </a:solidFill>
              </a:rPr>
              <a:t> </a:t>
            </a:r>
            <a:r>
              <a:rPr lang="pl-PL" sz="3200" b="1" dirty="0">
                <a:solidFill>
                  <a:schemeClr val="tx1"/>
                </a:solidFill>
                <a:latin typeface="+mn-lt"/>
              </a:rPr>
              <a:t>ZADANIA</a:t>
            </a:r>
            <a:r>
              <a:rPr lang="pl-PL" sz="3200" dirty="0">
                <a:latin typeface="+mn-lt"/>
              </a:rPr>
              <a:t> GRUPY POR </a:t>
            </a:r>
            <a:r>
              <a:rPr lang="pl-PL" sz="3200" b="1" dirty="0">
                <a:latin typeface="+mn-lt"/>
              </a:rPr>
              <a:t>ESG 2025-2027</a:t>
            </a:r>
            <a:endParaRPr lang="pl-PL" sz="32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40C55FE-E5E2-F849-3179-FA59058BA92C}"/>
              </a:ext>
            </a:extLst>
          </p:cNvPr>
          <p:cNvGraphicFramePr>
            <a:graphicFrameLocks noGrp="1"/>
          </p:cNvGraphicFramePr>
          <p:nvPr/>
        </p:nvGraphicFramePr>
        <p:xfrm>
          <a:off x="352860" y="1291002"/>
          <a:ext cx="11240051" cy="441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3595">
                  <a:extLst>
                    <a:ext uri="{9D8B030D-6E8A-4147-A177-3AD203B41FA5}">
                      <a16:colId xmlns:a16="http://schemas.microsoft.com/office/drawing/2014/main" val="4185981530"/>
                    </a:ext>
                  </a:extLst>
                </a:gridCol>
                <a:gridCol w="4750676">
                  <a:extLst>
                    <a:ext uri="{9D8B030D-6E8A-4147-A177-3AD203B41FA5}">
                      <a16:colId xmlns:a16="http://schemas.microsoft.com/office/drawing/2014/main" val="1507771295"/>
                    </a:ext>
                  </a:extLst>
                </a:gridCol>
                <a:gridCol w="4855780">
                  <a:extLst>
                    <a:ext uri="{9D8B030D-6E8A-4147-A177-3AD203B41FA5}">
                      <a16:colId xmlns:a16="http://schemas.microsoft.com/office/drawing/2014/main" val="1369121433"/>
                    </a:ext>
                  </a:extLst>
                </a:gridCol>
              </a:tblGrid>
              <a:tr h="436457">
                <a:tc>
                  <a:txBody>
                    <a:bodyPr/>
                    <a:lstStyle/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Kształtujemy </a:t>
                      </a:r>
                    </a:p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EDUKACJA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dirty="0"/>
                        <a:t>Opracowanie </a:t>
                      </a:r>
                      <a:r>
                        <a:rPr lang="pl-PL" dirty="0">
                          <a:solidFill>
                            <a:srgbClr val="FF0000"/>
                          </a:solidFill>
                        </a:rPr>
                        <a:t>Białej Księgi Dobrych Praktyk </a:t>
                      </a:r>
                      <a:r>
                        <a:rPr lang="pl-PL" dirty="0"/>
                        <a:t>w zakresie ESG we współpracy z wybranym podmiotem (np. FOB, PWC </a:t>
                      </a:r>
                      <a:r>
                        <a:rPr lang="pl-PL" dirty="0" err="1"/>
                        <a:t>etc</a:t>
                      </a:r>
                      <a:r>
                        <a:rPr lang="pl-PL" dirty="0"/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dirty="0"/>
                        <a:t>Utworzenie </a:t>
                      </a:r>
                      <a:r>
                        <a:rPr lang="pl-PL" dirty="0">
                          <a:solidFill>
                            <a:srgbClr val="FF0000"/>
                          </a:solidFill>
                        </a:rPr>
                        <a:t>zespołu ekspertów POR </a:t>
                      </a:r>
                      <a:r>
                        <a:rPr lang="pl-PL" dirty="0"/>
                        <a:t>gotowych świadczyć konsultacje w zakresie ESG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27487"/>
                  </a:ext>
                </a:extLst>
              </a:tr>
              <a:tr h="436457">
                <a:tc>
                  <a:txBody>
                    <a:bodyPr/>
                    <a:lstStyle/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Inspirujemy</a:t>
                      </a:r>
                    </a:p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EKOSYSTEM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dirty="0"/>
                        <a:t>Zdefiniowanie 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obszarów biznesowych</a:t>
                      </a:r>
                      <a:r>
                        <a:rPr lang="pl-PL" sz="1400" dirty="0"/>
                        <a:t>, w których reklamodawcy mają największy wpływ na planetę i na ludzi (np. logistyka, transport, produkcja)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dirty="0"/>
                        <a:t>Budowa 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bazy konferencji </a:t>
                      </a:r>
                      <a:r>
                        <a:rPr lang="pl-PL" sz="1400" dirty="0"/>
                        <a:t>poświęconych ESG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31425"/>
                  </a:ext>
                </a:extLst>
              </a:tr>
              <a:tr h="436457">
                <a:tc>
                  <a:txBody>
                    <a:bodyPr/>
                    <a:lstStyle/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Wspieramy</a:t>
                      </a:r>
                    </a:p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EFEKTYWNOSC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dirty="0"/>
                        <a:t>Utworzenie 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szablonu </a:t>
                      </a:r>
                      <a:r>
                        <a:rPr lang="pl-PL" sz="1400" dirty="0" err="1">
                          <a:solidFill>
                            <a:srgbClr val="FF0000"/>
                          </a:solidFill>
                        </a:rPr>
                        <a:t>road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 mapy </a:t>
                      </a:r>
                      <a:r>
                        <a:rPr lang="pl-PL" sz="1400" dirty="0"/>
                        <a:t>pomocnego w budowaniu strategii biznesowej opartej na ESG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l-PL" sz="1400" dirty="0"/>
                        <a:t>Zbudowanie </a:t>
                      </a:r>
                      <a:r>
                        <a:rPr lang="pl-PL" sz="1400" dirty="0">
                          <a:solidFill>
                            <a:srgbClr val="FF0000"/>
                          </a:solidFill>
                        </a:rPr>
                        <a:t>bazy wskaźników</a:t>
                      </a:r>
                      <a:r>
                        <a:rPr lang="pl-PL" sz="1400" dirty="0"/>
                        <a:t>, które w szczególny sposób zilustrują transparentność biznesu i wpływu na biznes i otoczenie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12747"/>
                  </a:ext>
                </a:extLst>
              </a:tr>
              <a:tr h="436457">
                <a:tc>
                  <a:txBody>
                    <a:bodyPr/>
                    <a:lstStyle/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Prowadzimy Dialog</a:t>
                      </a:r>
                    </a:p>
                    <a:p>
                      <a:r>
                        <a:rPr lang="pl-PL" sz="1600" dirty="0">
                          <a:solidFill>
                            <a:schemeClr val="bg1"/>
                          </a:solidFill>
                        </a:rPr>
                        <a:t>EKSPANSJA</a:t>
                      </a:r>
                    </a:p>
                  </a:txBody>
                  <a:tcP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dirty="0"/>
                        <a:t>Uruchomienie na stronie internetowej </a:t>
                      </a:r>
                      <a:r>
                        <a:rPr lang="pl-PL" dirty="0">
                          <a:solidFill>
                            <a:srgbClr val="FF0000"/>
                          </a:solidFill>
                        </a:rPr>
                        <a:t>platformy do wymiany informacji </a:t>
                      </a:r>
                      <a:r>
                        <a:rPr lang="pl-PL" dirty="0"/>
                        <a:t>(np. raporty, </a:t>
                      </a:r>
                      <a:r>
                        <a:rPr lang="pl-PL" dirty="0" err="1"/>
                        <a:t>case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studies</a:t>
                      </a:r>
                      <a:r>
                        <a:rPr lang="pl-PL" dirty="0"/>
                        <a:t>, wypowiedzi eksperckie)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dirty="0"/>
                        <a:t>Budowa bazy mailingowej w celu utrzymywania kontaktu z odbiorcami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42606"/>
                  </a:ext>
                </a:extLst>
              </a:tr>
            </a:tbl>
          </a:graphicData>
        </a:graphic>
      </p:graphicFrame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DB6BCB24-E2E2-25CB-8E9B-F5DF434B5326}"/>
              </a:ext>
            </a:extLst>
          </p:cNvPr>
          <p:cNvSpPr/>
          <p:nvPr/>
        </p:nvSpPr>
        <p:spPr>
          <a:xfrm>
            <a:off x="2215207" y="6355271"/>
            <a:ext cx="9377704" cy="348571"/>
          </a:xfrm>
          <a:prstGeom prst="roundRect">
            <a:avLst/>
          </a:prstGeom>
          <a:solidFill>
            <a:srgbClr val="33993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Aby dotrzeć z przekazem do GŁÓWNYCH UCZESTNIKÓW RYNKU REKLAMOWEGO.</a:t>
            </a:r>
          </a:p>
        </p:txBody>
      </p:sp>
      <p:sp>
        <p:nvSpPr>
          <p:cNvPr id="15" name="Trójkąt równoramienny 14">
            <a:extLst>
              <a:ext uri="{FF2B5EF4-FFF2-40B4-BE49-F238E27FC236}">
                <a16:creationId xmlns:a16="http://schemas.microsoft.com/office/drawing/2014/main" id="{260CF6A2-7564-6A47-BFAE-AB75BDBF6634}"/>
              </a:ext>
            </a:extLst>
          </p:cNvPr>
          <p:cNvSpPr/>
          <p:nvPr/>
        </p:nvSpPr>
        <p:spPr>
          <a:xfrm rot="10800000">
            <a:off x="2508030" y="5979920"/>
            <a:ext cx="8792058" cy="2273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BC7B9A42-3CBA-81AD-C898-D6D7FF18CE15}"/>
              </a:ext>
            </a:extLst>
          </p:cNvPr>
          <p:cNvGrpSpPr/>
          <p:nvPr/>
        </p:nvGrpSpPr>
        <p:grpSpPr>
          <a:xfrm>
            <a:off x="8492447" y="-283026"/>
            <a:ext cx="3897220" cy="1711197"/>
            <a:chOff x="7941921" y="-249546"/>
            <a:chExt cx="3897220" cy="1711197"/>
          </a:xfrm>
        </p:grpSpPr>
        <p:sp>
          <p:nvSpPr>
            <p:cNvPr id="18" name="Google Shape;61;p14">
              <a:extLst>
                <a:ext uri="{FF2B5EF4-FFF2-40B4-BE49-F238E27FC236}">
                  <a16:creationId xmlns:a16="http://schemas.microsoft.com/office/drawing/2014/main" id="{710F6BA4-9DB0-241C-5299-4A413323F045}"/>
                </a:ext>
              </a:extLst>
            </p:cNvPr>
            <p:cNvSpPr txBox="1"/>
            <p:nvPr/>
          </p:nvSpPr>
          <p:spPr>
            <a:xfrm>
              <a:off x="7941921" y="-249546"/>
              <a:ext cx="1202400" cy="1711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</a:pPr>
              <a:r>
                <a:rPr lang="pl" sz="4800" b="1" dirty="0">
                  <a:solidFill>
                    <a:srgbClr val="DE2140"/>
                  </a:solidFill>
                </a:rPr>
                <a:t>4E</a:t>
              </a:r>
              <a:endParaRPr sz="4800" b="1" dirty="0">
                <a:solidFill>
                  <a:srgbClr val="DE2140"/>
                </a:solidFill>
              </a:endParaRPr>
            </a:p>
            <a:p>
              <a:pPr defTabSz="1219170">
                <a:spcBef>
                  <a:spcPts val="533"/>
                </a:spcBef>
              </a:pPr>
              <a:endParaRPr sz="1800" dirty="0">
                <a:solidFill>
                  <a:srgbClr val="595959"/>
                </a:solidFill>
              </a:endParaRPr>
            </a:p>
          </p:txBody>
        </p:sp>
        <p:sp>
          <p:nvSpPr>
            <p:cNvPr id="19" name="Google Shape;62;p14">
              <a:extLst>
                <a:ext uri="{FF2B5EF4-FFF2-40B4-BE49-F238E27FC236}">
                  <a16:creationId xmlns:a16="http://schemas.microsoft.com/office/drawing/2014/main" id="{20DDEF06-89B2-4F7B-84F4-6FFEEB7E1CAF}"/>
                </a:ext>
              </a:extLst>
            </p:cNvPr>
            <p:cNvSpPr txBox="1"/>
            <p:nvPr/>
          </p:nvSpPr>
          <p:spPr>
            <a:xfrm>
              <a:off x="8776888" y="-72131"/>
              <a:ext cx="3062253" cy="1191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defTabSz="1219170">
                <a:lnSpc>
                  <a:spcPct val="115000"/>
                </a:lnSpc>
                <a:spcBef>
                  <a:spcPts val="1867"/>
                </a:spcBef>
                <a:spcAft>
                  <a:spcPts val="533"/>
                </a:spcAft>
              </a:pPr>
              <a:r>
                <a:rPr lang="pl" sz="1800" b="1" dirty="0">
                  <a:solidFill>
                    <a:srgbClr val="339933"/>
                  </a:solidFill>
                </a:rPr>
                <a:t>ODPOWIEDZIALNY</a:t>
              </a:r>
              <a:br>
                <a:rPr lang="pl" sz="1600" b="1" dirty="0">
                  <a:solidFill>
                    <a:srgbClr val="DE2140"/>
                  </a:solidFill>
                </a:rPr>
              </a:br>
              <a:r>
                <a:rPr lang="pl" sz="1600" b="1" dirty="0">
                  <a:solidFill>
                    <a:srgbClr val="DE2140"/>
                  </a:solidFill>
                </a:rPr>
                <a:t>i efektywny marketing</a:t>
              </a:r>
              <a:endParaRPr sz="1800" dirty="0">
                <a:solidFill>
                  <a:srgbClr val="595959"/>
                </a:solidFill>
              </a:endParaRPr>
            </a:p>
          </p:txBody>
        </p:sp>
      </p:grpSp>
      <p:pic>
        <p:nvPicPr>
          <p:cNvPr id="4" name="Grafika 3">
            <a:extLst>
              <a:ext uri="{FF2B5EF4-FFF2-40B4-BE49-F238E27FC236}">
                <a16:creationId xmlns:a16="http://schemas.microsoft.com/office/drawing/2014/main" id="{C3C25FF9-120C-4444-9F39-89580D8A7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578108" y="69956"/>
            <a:ext cx="12192000" cy="3062253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085BEDD-8923-211F-6167-56B012C3EDF8}"/>
              </a:ext>
            </a:extLst>
          </p:cNvPr>
          <p:cNvSpPr txBox="1"/>
          <p:nvPr/>
        </p:nvSpPr>
        <p:spPr>
          <a:xfrm>
            <a:off x="6473513" y="650777"/>
            <a:ext cx="570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b="1" dirty="0">
                <a:solidFill>
                  <a:srgbClr val="FF0000"/>
                </a:solidFill>
                <a:latin typeface="+mn-lt"/>
              </a:rPr>
              <a:t>?</a:t>
            </a:r>
            <a:endParaRPr lang="pl-PL" sz="44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F5AC2891-2955-319C-C431-5A6F149FB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604" y="2291255"/>
            <a:ext cx="3485633" cy="19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372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BB0535FA-E39B-6F2C-C9A9-89B824C24A6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9055" r="9055"/>
          <a:stretch/>
        </p:blipFill>
        <p:spPr/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5880302B-5A87-3B7A-3516-862CF8A18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2F36883-A4B6-B913-1850-8CA820BAE35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25439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 descr="Obraz zawierający tekst, zrzut ekranu, numer, Czcion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CD7A518-0612-A7D0-4342-710FE5C6F7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9439" r="1450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69484984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FBDF70EC-5E12-8911-C707-08E9FF5299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6548" r="6548" b="1"/>
          <a:stretch>
            <a:fillRect/>
          </a:stretch>
        </p:blipFill>
        <p:spPr>
          <a:xfrm>
            <a:off x="120649" y="68262"/>
            <a:ext cx="8476044" cy="4535269"/>
          </a:xfrm>
          <a:noFill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01B0104-104E-4138-DF65-FC6B1F6D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66" r="7338"/>
          <a:stretch/>
        </p:blipFill>
        <p:spPr>
          <a:xfrm>
            <a:off x="120650" y="4603531"/>
            <a:ext cx="8476044" cy="192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816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2621803F-CF33-059F-85F6-4188F357662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1784" r="1784"/>
          <a:stretch/>
        </p:blipFill>
        <p:spPr/>
      </p:pic>
    </p:spTree>
    <p:extLst>
      <p:ext uri="{BB962C8B-B14F-4D97-AF65-F5344CB8AC3E}">
        <p14:creationId xmlns:p14="http://schemas.microsoft.com/office/powerpoint/2010/main" val="352482661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FF2DF952-41B3-55C1-617A-B6509F6B3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247127"/>
            <a:ext cx="11950700" cy="6363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35458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15202</TotalTime>
  <Words>554</Words>
  <Application>Microsoft Office PowerPoint</Application>
  <PresentationFormat>Panoramiczny</PresentationFormat>
  <Paragraphs>82</Paragraphs>
  <Slides>12</Slides>
  <Notes>3</Notes>
  <HiddenSlides>6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Arial</vt:lpstr>
      <vt:lpstr>Calibri</vt:lpstr>
      <vt:lpstr>Motyw pakietu Office</vt:lpstr>
      <vt:lpstr>Simple Light</vt:lpstr>
      <vt:lpstr>Grupa ESG  2025-2027</vt:lpstr>
      <vt:lpstr>Prezentacja programu PowerPoint</vt:lpstr>
      <vt:lpstr>Prezentacja programu PowerPoint</vt:lpstr>
      <vt:lpstr>I CELE GRUPY POR ESG 2025-2027</vt:lpstr>
      <vt:lpstr>I OBSZARY FOKUSU GRUPY POR ESG 2025-2027</vt:lpstr>
      <vt:lpstr>I ZADANIA GRUPY POR ESG 2025-2027</vt:lpstr>
      <vt:lpstr>I ZADANIA GRUPY POR ESG 2025-2027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Zebranie założycielskie  – Polskiej Organizacji Reklamodawców POR</dc:title>
  <dc:creator>Elzbieta Gorajewska</dc:creator>
  <cp:lastModifiedBy>WOLINSKA Donata</cp:lastModifiedBy>
  <cp:revision>39</cp:revision>
  <dcterms:created xsi:type="dcterms:W3CDTF">2023-09-01T07:23:31Z</dcterms:created>
  <dcterms:modified xsi:type="dcterms:W3CDTF">2025-08-31T20:47:26Z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3b7177-c66c-4b22-a350-7ee86f9a1e74_Enabled">
    <vt:lpwstr>true</vt:lpwstr>
  </property>
  <property fmtid="{D5CDD505-2E9C-101B-9397-08002B2CF9AE}" pid="3" name="MSIP_Label_f43b7177-c66c-4b22-a350-7ee86f9a1e74_SetDate">
    <vt:lpwstr>2025-08-24T08:36:50Z</vt:lpwstr>
  </property>
  <property fmtid="{D5CDD505-2E9C-101B-9397-08002B2CF9AE}" pid="4" name="MSIP_Label_f43b7177-c66c-4b22-a350-7ee86f9a1e74_Method">
    <vt:lpwstr>Standard</vt:lpwstr>
  </property>
  <property fmtid="{D5CDD505-2E9C-101B-9397-08002B2CF9AE}" pid="5" name="MSIP_Label_f43b7177-c66c-4b22-a350-7ee86f9a1e74_Name">
    <vt:lpwstr>C1_Internal use</vt:lpwstr>
  </property>
  <property fmtid="{D5CDD505-2E9C-101B-9397-08002B2CF9AE}" pid="6" name="MSIP_Label_f43b7177-c66c-4b22-a350-7ee86f9a1e74_SiteId">
    <vt:lpwstr>e4e1abd9-eac7-4a71-ab52-da5c998aa7ba</vt:lpwstr>
  </property>
  <property fmtid="{D5CDD505-2E9C-101B-9397-08002B2CF9AE}" pid="7" name="MSIP_Label_f43b7177-c66c-4b22-a350-7ee86f9a1e74_ActionId">
    <vt:lpwstr>bcc0d063-2dd7-43a7-8fb6-94cee069cc8f</vt:lpwstr>
  </property>
  <property fmtid="{D5CDD505-2E9C-101B-9397-08002B2CF9AE}" pid="8" name="MSIP_Label_f43b7177-c66c-4b22-a350-7ee86f9a1e74_ContentBits">
    <vt:lpwstr>2</vt:lpwstr>
  </property>
  <property fmtid="{D5CDD505-2E9C-101B-9397-08002B2CF9AE}" pid="9" name="ClassificationContentMarkingFooterLocations">
    <vt:lpwstr>Motyw pakietu Office:3\Simple Light:3</vt:lpwstr>
  </property>
  <property fmtid="{D5CDD505-2E9C-101B-9397-08002B2CF9AE}" pid="10" name="ClassificationContentMarkingFooterText">
    <vt:lpwstr>C1 - Internal use</vt:lpwstr>
  </property>
</Properties>
</file>