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2D2C7-1DF3-412F-9C43-22005925DD8B}" type="datetimeFigureOut">
              <a:rPr lang="pl-PL" smtClean="0"/>
              <a:t>19.07.2024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ACA22-9DF0-4C28-9018-E6FA62EE0D9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7891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6" name="Google Shape;104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1605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Slajd tytułow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123022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ylko tytu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1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756817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2649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66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6"/>
          <p:cNvSpPr txBox="1">
            <a:spLocks noGrp="1"/>
          </p:cNvSpPr>
          <p:nvPr>
            <p:ph type="body" idx="1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1" name="Google Shape;31;p66"/>
          <p:cNvSpPr txBox="1">
            <a:spLocks noGrp="1"/>
          </p:cNvSpPr>
          <p:nvPr>
            <p:ph type="body" idx="2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2" name="Google Shape;32;p66"/>
          <p:cNvSpPr>
            <a:spLocks noGrp="1"/>
          </p:cNvSpPr>
          <p:nvPr>
            <p:ph type="pic" idx="3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4217403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7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7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7"/>
          <p:cNvSpPr txBox="1">
            <a:spLocks noGrp="1"/>
          </p:cNvSpPr>
          <p:nvPr>
            <p:ph type="body" idx="1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7" name="Google Shape;37;p67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67"/>
          <p:cNvSpPr txBox="1">
            <a:spLocks noGrp="1"/>
          </p:cNvSpPr>
          <p:nvPr>
            <p:ph type="body" idx="2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9" name="Google Shape;39;p67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7"/>
          <p:cNvSpPr txBox="1">
            <a:spLocks noGrp="1"/>
          </p:cNvSpPr>
          <p:nvPr>
            <p:ph type="body" idx="3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1" name="Google Shape;41;p67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67"/>
          <p:cNvSpPr txBox="1">
            <a:spLocks noGrp="1"/>
          </p:cNvSpPr>
          <p:nvPr>
            <p:ph type="body" idx="4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" name="Google Shape;43;p67"/>
          <p:cNvSpPr/>
          <p:nvPr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67"/>
          <p:cNvSpPr txBox="1">
            <a:spLocks noGrp="1"/>
          </p:cNvSpPr>
          <p:nvPr>
            <p:ph type="body" idx="5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" name="Google Shape;45;p67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7"/>
          <p:cNvSpPr txBox="1">
            <a:spLocks noGrp="1"/>
          </p:cNvSpPr>
          <p:nvPr>
            <p:ph type="body" idx="6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7" name="Google Shape;47;p67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7"/>
          <p:cNvSpPr txBox="1">
            <a:spLocks noGrp="1"/>
          </p:cNvSpPr>
          <p:nvPr>
            <p:ph type="body" idx="7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67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7"/>
          <p:cNvSpPr txBox="1">
            <a:spLocks noGrp="1"/>
          </p:cNvSpPr>
          <p:nvPr>
            <p:ph type="body" idx="8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648869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8"/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53" name="Google Shape;53;p6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8"/>
          <p:cNvSpPr txBox="1">
            <a:spLocks noGrp="1"/>
          </p:cNvSpPr>
          <p:nvPr>
            <p:ph type="body" idx="1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365968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9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9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9"/>
          <p:cNvSpPr txBox="1">
            <a:spLocks noGrp="1"/>
          </p:cNvSpPr>
          <p:nvPr>
            <p:ph type="body" idx="1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69"/>
          <p:cNvSpPr>
            <a:spLocks noGrp="1"/>
          </p:cNvSpPr>
          <p:nvPr>
            <p:ph type="pic" idx="2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1147291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0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70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0"/>
          <p:cNvSpPr txBox="1">
            <a:spLocks noGrp="1"/>
          </p:cNvSpPr>
          <p:nvPr>
            <p:ph type="body" idx="1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70"/>
          <p:cNvSpPr>
            <a:spLocks noGrp="1"/>
          </p:cNvSpPr>
          <p:nvPr>
            <p:ph type="pic" idx="2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4135634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1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1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1"/>
          <p:cNvSpPr txBox="1">
            <a:spLocks noGrp="1"/>
          </p:cNvSpPr>
          <p:nvPr>
            <p:ph type="body" idx="1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71"/>
          <p:cNvSpPr>
            <a:spLocks noGrp="1"/>
          </p:cNvSpPr>
          <p:nvPr>
            <p:ph type="pic" idx="2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4118271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2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72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2"/>
          <p:cNvSpPr txBox="1">
            <a:spLocks noGrp="1"/>
          </p:cNvSpPr>
          <p:nvPr>
            <p:ph type="body" idx="1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72"/>
          <p:cNvSpPr>
            <a:spLocks noGrp="1"/>
          </p:cNvSpPr>
          <p:nvPr>
            <p:ph type="pic" idx="2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72"/>
          <p:cNvSpPr txBox="1">
            <a:spLocks noGrp="1"/>
          </p:cNvSpPr>
          <p:nvPr>
            <p:ph type="body" idx="3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843766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3"/>
          <p:cNvSpPr>
            <a:spLocks noGrp="1"/>
          </p:cNvSpPr>
          <p:nvPr>
            <p:ph type="pic" idx="2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73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3"/>
          <p:cNvSpPr txBox="1">
            <a:spLocks noGrp="1"/>
          </p:cNvSpPr>
          <p:nvPr>
            <p:ph type="body" idx="1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73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73"/>
          <p:cNvSpPr txBox="1">
            <a:spLocks noGrp="1"/>
          </p:cNvSpPr>
          <p:nvPr>
            <p:ph type="body" idx="3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81781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4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74"/>
          <p:cNvSpPr txBox="1">
            <a:spLocks noGrp="1"/>
          </p:cNvSpPr>
          <p:nvPr>
            <p:ph type="body" idx="1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5" name="Google Shape;85;p74"/>
          <p:cNvSpPr>
            <a:spLocks noGrp="1"/>
          </p:cNvSpPr>
          <p:nvPr>
            <p:ph type="pic" idx="2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74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74"/>
          <p:cNvSpPr txBox="1">
            <a:spLocks noGrp="1"/>
          </p:cNvSpPr>
          <p:nvPr>
            <p:ph type="body" idx="3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8" name="Google Shape;88;p74"/>
          <p:cNvSpPr>
            <a:spLocks noGrp="1"/>
          </p:cNvSpPr>
          <p:nvPr>
            <p:ph type="pic" idx="4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74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74"/>
          <p:cNvSpPr txBox="1">
            <a:spLocks noGrp="1"/>
          </p:cNvSpPr>
          <p:nvPr>
            <p:ph type="body" idx="5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" name="Google Shape;91;p74"/>
          <p:cNvSpPr>
            <a:spLocks noGrp="1"/>
          </p:cNvSpPr>
          <p:nvPr>
            <p:ph type="pic" idx="6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74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4"/>
          <p:cNvSpPr txBox="1">
            <a:spLocks noGrp="1"/>
          </p:cNvSpPr>
          <p:nvPr>
            <p:ph type="body" idx="7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724243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5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75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5"/>
          <p:cNvSpPr txBox="1">
            <a:spLocks noGrp="1"/>
          </p:cNvSpPr>
          <p:nvPr>
            <p:ph type="body" idx="1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8" name="Google Shape;98;p75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75"/>
          <p:cNvSpPr txBox="1">
            <a:spLocks noGrp="1"/>
          </p:cNvSpPr>
          <p:nvPr>
            <p:ph type="body" idx="2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0" name="Google Shape;100;p75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75"/>
          <p:cNvSpPr txBox="1">
            <a:spLocks noGrp="1"/>
          </p:cNvSpPr>
          <p:nvPr>
            <p:ph type="body" idx="3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2" name="Google Shape;102;p75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75"/>
          <p:cNvSpPr txBox="1">
            <a:spLocks noGrp="1"/>
          </p:cNvSpPr>
          <p:nvPr>
            <p:ph type="body" idx="4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75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75"/>
          <p:cNvSpPr txBox="1">
            <a:spLocks noGrp="1"/>
          </p:cNvSpPr>
          <p:nvPr>
            <p:ph type="body" idx="5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6" name="Google Shape;106;p75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75"/>
          <p:cNvSpPr txBox="1">
            <a:spLocks noGrp="1"/>
          </p:cNvSpPr>
          <p:nvPr>
            <p:ph type="body" idx="6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8" name="Google Shape;108;p75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75"/>
          <p:cNvSpPr txBox="1">
            <a:spLocks noGrp="1"/>
          </p:cNvSpPr>
          <p:nvPr>
            <p:ph type="body" idx="7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0" name="Google Shape;110;p75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75"/>
          <p:cNvSpPr txBox="1">
            <a:spLocks noGrp="1"/>
          </p:cNvSpPr>
          <p:nvPr>
            <p:ph type="body" idx="8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805235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>
  <p:cSld name="1_Tylko tytuł">
    <p:bg>
      <p:bgPr>
        <a:solidFill>
          <a:srgbClr val="FF003C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6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4" name="Google Shape;114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680005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Dwa elementy zawartości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287290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Porównani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7" name="Google Shape;127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1000075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Zawartość z podpisem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964273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Obraz z podpisem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81879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Tytuł i tekst pionow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404830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Tytuł pionowy i teks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863967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50615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Google Shape;1048;p29"/>
          <p:cNvPicPr preferRelativeResize="0"/>
          <p:nvPr/>
        </p:nvPicPr>
        <p:blipFill rotWithShape="1">
          <a:blip r:embed="rId3">
            <a:alphaModFix/>
          </a:blip>
          <a:srcRect l="2671" t="17457" r="78123" b="65784"/>
          <a:stretch/>
        </p:blipFill>
        <p:spPr>
          <a:xfrm>
            <a:off x="629263" y="983226"/>
            <a:ext cx="3411795" cy="943897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29"/>
          <p:cNvSpPr txBox="1"/>
          <p:nvPr/>
        </p:nvSpPr>
        <p:spPr>
          <a:xfrm>
            <a:off x="286438" y="209321"/>
            <a:ext cx="79083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Model Szwedzki – punkt wyjścia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1048;p29"/>
          <p:cNvPicPr preferRelativeResize="0"/>
          <p:nvPr/>
        </p:nvPicPr>
        <p:blipFill rotWithShape="1">
          <a:blip r:embed="rId3">
            <a:alphaModFix/>
          </a:blip>
          <a:srcRect l="21963" t="1048" r="59350" b="82543"/>
          <a:stretch/>
        </p:blipFill>
        <p:spPr>
          <a:xfrm>
            <a:off x="2521973" y="1905066"/>
            <a:ext cx="3038169" cy="924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048;p29"/>
          <p:cNvPicPr preferRelativeResize="0"/>
          <p:nvPr/>
        </p:nvPicPr>
        <p:blipFill rotWithShape="1">
          <a:blip r:embed="rId3">
            <a:alphaModFix/>
          </a:blip>
          <a:srcRect l="21531" t="50626" r="59090" b="33663"/>
          <a:stretch/>
        </p:blipFill>
        <p:spPr>
          <a:xfrm>
            <a:off x="3950550" y="1012723"/>
            <a:ext cx="3038167" cy="884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048;p29"/>
          <p:cNvPicPr preferRelativeResize="0"/>
          <p:nvPr/>
        </p:nvPicPr>
        <p:blipFill rotWithShape="1">
          <a:blip r:embed="rId3">
            <a:alphaModFix/>
          </a:blip>
          <a:srcRect l="50427" t="50626" r="30454" b="33139"/>
          <a:stretch/>
        </p:blipFill>
        <p:spPr>
          <a:xfrm>
            <a:off x="5560142" y="1927123"/>
            <a:ext cx="3072581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48;p29"/>
          <p:cNvPicPr preferRelativeResize="0"/>
          <p:nvPr/>
        </p:nvPicPr>
        <p:blipFill rotWithShape="1">
          <a:blip r:embed="rId3">
            <a:alphaModFix/>
          </a:blip>
          <a:srcRect l="69633" t="1" r="11074" b="82892"/>
          <a:stretch/>
        </p:blipFill>
        <p:spPr>
          <a:xfrm>
            <a:off x="6872748" y="941504"/>
            <a:ext cx="3588775" cy="96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048;p29"/>
          <p:cNvPicPr preferRelativeResize="0"/>
          <p:nvPr/>
        </p:nvPicPr>
        <p:blipFill rotWithShape="1">
          <a:blip r:embed="rId3">
            <a:alphaModFix/>
          </a:blip>
          <a:srcRect l="79498" t="50102" r="1382" b="33313"/>
          <a:stretch/>
        </p:blipFill>
        <p:spPr>
          <a:xfrm>
            <a:off x="8632723" y="1895234"/>
            <a:ext cx="3141406" cy="9340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/>
          <p:cNvSpPr/>
          <p:nvPr/>
        </p:nvSpPr>
        <p:spPr>
          <a:xfrm>
            <a:off x="766915" y="3067664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2158180" y="3077496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3539611" y="3072582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911224" y="3082415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6302489" y="3092247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7683920" y="3087333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9055533" y="3092247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10436964" y="3087333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743825" y="4300724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2135090" y="4310556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3516521" y="4305642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4888134" y="4315475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6279399" y="4325307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7660830" y="4320393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9032443" y="4325307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10413874" y="4320393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7" name="Prostokąt 26"/>
          <p:cNvSpPr/>
          <p:nvPr/>
        </p:nvSpPr>
        <p:spPr>
          <a:xfrm>
            <a:off x="739207" y="5524543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8" name="Prostokąt 27"/>
          <p:cNvSpPr/>
          <p:nvPr/>
        </p:nvSpPr>
        <p:spPr>
          <a:xfrm>
            <a:off x="2130472" y="5534375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9" name="Prostokąt 28"/>
          <p:cNvSpPr/>
          <p:nvPr/>
        </p:nvSpPr>
        <p:spPr>
          <a:xfrm>
            <a:off x="3511903" y="5529461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Prostokąt 29"/>
          <p:cNvSpPr/>
          <p:nvPr/>
        </p:nvSpPr>
        <p:spPr>
          <a:xfrm>
            <a:off x="4883516" y="5539294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1" name="Prostokąt 30"/>
          <p:cNvSpPr/>
          <p:nvPr/>
        </p:nvSpPr>
        <p:spPr>
          <a:xfrm>
            <a:off x="6274781" y="5549126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2" name="Prostokąt 31"/>
          <p:cNvSpPr/>
          <p:nvPr/>
        </p:nvSpPr>
        <p:spPr>
          <a:xfrm>
            <a:off x="7656212" y="5544212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3" name="Prostokąt 32"/>
          <p:cNvSpPr/>
          <p:nvPr/>
        </p:nvSpPr>
        <p:spPr>
          <a:xfrm>
            <a:off x="9027825" y="5549126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10409256" y="5544212"/>
            <a:ext cx="1268363" cy="112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-1148301" y="941504"/>
            <a:ext cx="1777563" cy="3805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To tylko kierunek myślenia</a:t>
            </a:r>
            <a:r>
              <a:rPr lang="en-AE" sz="1400" dirty="0" smtClean="0">
                <a:sym typeface="Wingdings" panose="05000000000000000000" pitchFamily="2" charset="2"/>
              </a:rPr>
              <a:t></a:t>
            </a:r>
            <a:r>
              <a:rPr lang="pl-PL" sz="1400" dirty="0" smtClean="0">
                <a:sym typeface="Wingdings" panose="05000000000000000000" pitchFamily="2" charset="2"/>
              </a:rPr>
              <a:t> Nie patrzcie na kolorki i układ prostokątów na górze. Chodzi o to, żeby na górze były kategorie, które stanowią przenikający się zbiór i kwadraty poniżej są wstępnie </a:t>
            </a:r>
            <a:r>
              <a:rPr lang="pl-PL" sz="1400" dirty="0" err="1" smtClean="0">
                <a:sym typeface="Wingdings" panose="05000000000000000000" pitchFamily="2" charset="2"/>
              </a:rPr>
              <a:t>pogrypowane</a:t>
            </a:r>
            <a:r>
              <a:rPr lang="pl-PL" sz="1400" dirty="0" smtClean="0">
                <a:sym typeface="Wingdings" panose="05000000000000000000" pitchFamily="2" charset="2"/>
              </a:rPr>
              <a:t>, ale można je przesuwać w zależności od potrzeb i kategorii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33992334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Panoramiczny</PresentationFormat>
  <Paragraphs>2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1_Motyw pakietu Office</vt:lpstr>
      <vt:lpstr>Prezentacja programu PowerPoint</vt:lpstr>
    </vt:vector>
  </TitlesOfParts>
  <Company>Credit Agricole Bank Polska S.A.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Barbara Pijanowska-Kuras</dc:creator>
  <cp:lastModifiedBy>Barbara Pijanowska-Kuras</cp:lastModifiedBy>
  <cp:revision>1</cp:revision>
  <dcterms:created xsi:type="dcterms:W3CDTF">2024-07-19T07:52:22Z</dcterms:created>
  <dcterms:modified xsi:type="dcterms:W3CDTF">2024-07-19T07:52:51Z</dcterms:modified>
</cp:coreProperties>
</file>