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48" r:id="rId3"/>
  </p:sldMasterIdLst>
  <p:notesMasterIdLst>
    <p:notesMasterId r:id="rId32"/>
  </p:notesMasterIdLst>
  <p:sldIdLst>
    <p:sldId id="256" r:id="rId4"/>
    <p:sldId id="311" r:id="rId5"/>
    <p:sldId id="301" r:id="rId6"/>
    <p:sldId id="313" r:id="rId7"/>
    <p:sldId id="300" r:id="rId8"/>
    <p:sldId id="314" r:id="rId9"/>
    <p:sldId id="315" r:id="rId10"/>
    <p:sldId id="330" r:id="rId11"/>
    <p:sldId id="316" r:id="rId12"/>
    <p:sldId id="318" r:id="rId13"/>
    <p:sldId id="319" r:id="rId14"/>
    <p:sldId id="320" r:id="rId15"/>
    <p:sldId id="322" r:id="rId16"/>
    <p:sldId id="303" r:id="rId17"/>
    <p:sldId id="323" r:id="rId18"/>
    <p:sldId id="324" r:id="rId19"/>
    <p:sldId id="325" r:id="rId20"/>
    <p:sldId id="326" r:id="rId21"/>
    <p:sldId id="327" r:id="rId22"/>
    <p:sldId id="331" r:id="rId23"/>
    <p:sldId id="312" r:id="rId24"/>
    <p:sldId id="332" r:id="rId25"/>
    <p:sldId id="333" r:id="rId26"/>
    <p:sldId id="334" r:id="rId27"/>
    <p:sldId id="335" r:id="rId28"/>
    <p:sldId id="336" r:id="rId29"/>
    <p:sldId id="337" r:id="rId30"/>
    <p:sldId id="279" r:id="rId31"/>
  </p:sldIdLst>
  <p:sldSz cx="12192000" cy="6858000"/>
  <p:notesSz cx="6858000" cy="9144000"/>
  <p:custDataLst>
    <p:tags r:id="rId33"/>
  </p:custData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  <p:ext uri="GoogleSlidesCustomDataVersion2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35" roundtripDataSignature="AMtx7mh8U5FPegoNHdSERMHHPlZ/b06a/w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003C"/>
    <a:srgbClr val="C32025"/>
    <a:srgbClr val="65449B"/>
    <a:srgbClr val="51833F"/>
    <a:srgbClr val="FDBD28"/>
    <a:srgbClr val="2BB45F"/>
    <a:srgbClr val="1AAFE5"/>
    <a:srgbClr val="E52242"/>
    <a:srgbClr val="1B1F2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500FA305-8123-4D3F-8492-5F2E4CDACB33}" v="24" dt="2024-06-06T15:55:02.138"/>
    <p1510:client id="{75937388-D756-405E-9A6A-D8ED8D94CDDC}" v="24" dt="2024-06-07T08:11:12.988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78" d="100"/>
          <a:sy n="78" d="100"/>
        </p:scale>
        <p:origin x="778" y="5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slide" Target="slides/slide23.xml"/><Relationship Id="rId39" Type="http://schemas.openxmlformats.org/officeDocument/2006/relationships/tableStyles" Target="tableStyles.xml"/><Relationship Id="rId21" Type="http://schemas.openxmlformats.org/officeDocument/2006/relationships/slide" Target="slides/slide18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slide" Target="slides/slide22.xml"/><Relationship Id="rId33" Type="http://schemas.openxmlformats.org/officeDocument/2006/relationships/tags" Target="tags/tag1.xml"/><Relationship Id="rId38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29" Type="http://schemas.openxmlformats.org/officeDocument/2006/relationships/slide" Target="slides/slide26.xml"/><Relationship Id="rId41" Type="http://schemas.microsoft.com/office/2015/10/relationships/revisionInfo" Target="revisionInfo.xml"/><Relationship Id="rId1" Type="http://schemas.openxmlformats.org/officeDocument/2006/relationships/customXml" Target="../customXml/item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slide" Target="slides/slide21.xml"/><Relationship Id="rId32" Type="http://schemas.openxmlformats.org/officeDocument/2006/relationships/notesMaster" Target="notesMasters/notesMaster1.xml"/><Relationship Id="rId37" Type="http://schemas.openxmlformats.org/officeDocument/2006/relationships/viewProps" Target="viewProps.xml"/><Relationship Id="rId40" Type="http://schemas.microsoft.com/office/2016/11/relationships/changesInfo" Target="changesInfos/changesInfo1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slide" Target="slides/slide25.xml"/><Relationship Id="rId36" Type="http://schemas.openxmlformats.org/officeDocument/2006/relationships/presProps" Target="presProps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31" Type="http://schemas.openxmlformats.org/officeDocument/2006/relationships/slide" Target="slides/slide28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slide" Target="slides/slide24.xml"/><Relationship Id="rId30" Type="http://schemas.openxmlformats.org/officeDocument/2006/relationships/slide" Target="slides/slide27.xml"/><Relationship Id="rId35" Type="http://customschemas.google.com/relationships/presentationmetadata" Target="metadata"/><Relationship Id="rId8" Type="http://schemas.openxmlformats.org/officeDocument/2006/relationships/slide" Target="slides/slide5.xml"/><Relationship Id="rId3" Type="http://schemas.openxmlformats.org/officeDocument/2006/relationships/slideMaster" Target="slideMasters/slideMaster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Pawel Kuca" userId="8a023c9d-138c-4fdc-942f-35b5e1bf6704" providerId="ADAL" clId="{75937388-D756-405E-9A6A-D8ED8D94CDDC}"/>
    <pc:docChg chg="modSld">
      <pc:chgData name="Pawel Kuca" userId="8a023c9d-138c-4fdc-942f-35b5e1bf6704" providerId="ADAL" clId="{75937388-D756-405E-9A6A-D8ED8D94CDDC}" dt="2024-06-07T08:11:37.454" v="31" actId="20577"/>
      <pc:docMkLst>
        <pc:docMk/>
      </pc:docMkLst>
      <pc:sldChg chg="addSp delSp modSp mod">
        <pc:chgData name="Pawel Kuca" userId="8a023c9d-138c-4fdc-942f-35b5e1bf6704" providerId="ADAL" clId="{75937388-D756-405E-9A6A-D8ED8D94CDDC}" dt="2024-06-07T08:11:37.454" v="31" actId="20577"/>
        <pc:sldMkLst>
          <pc:docMk/>
          <pc:sldMk cId="0" sldId="256"/>
        </pc:sldMkLst>
        <pc:spChg chg="add del mod">
          <ac:chgData name="Pawel Kuca" userId="8a023c9d-138c-4fdc-942f-35b5e1bf6704" providerId="ADAL" clId="{75937388-D756-405E-9A6A-D8ED8D94CDDC}" dt="2024-06-07T08:11:12.980" v="12"/>
          <ac:spMkLst>
            <pc:docMk/>
            <pc:sldMk cId="0" sldId="256"/>
            <ac:spMk id="2" creationId="{D11BFD2C-EAF0-0659-4771-9CD618B0CEBF}"/>
          </ac:spMkLst>
        </pc:spChg>
        <pc:spChg chg="add mod">
          <ac:chgData name="Pawel Kuca" userId="8a023c9d-138c-4fdc-942f-35b5e1bf6704" providerId="ADAL" clId="{75937388-D756-405E-9A6A-D8ED8D94CDDC}" dt="2024-06-07T08:11:12.984" v="18"/>
          <ac:spMkLst>
            <pc:docMk/>
            <pc:sldMk cId="0" sldId="256"/>
            <ac:spMk id="3" creationId="{FAB47EBB-6A8D-DDE9-74EE-DDE3855EE02F}"/>
          </ac:spMkLst>
        </pc:spChg>
        <pc:spChg chg="del">
          <ac:chgData name="Pawel Kuca" userId="8a023c9d-138c-4fdc-942f-35b5e1bf6704" providerId="ADAL" clId="{75937388-D756-405E-9A6A-D8ED8D94CDDC}" dt="2024-06-07T08:11:12.858" v="0"/>
          <ac:spMkLst>
            <pc:docMk/>
            <pc:sldMk cId="0" sldId="256"/>
            <ac:spMk id="7" creationId="{9C5C66CD-F3EE-7BE4-B9FD-880FBE86C570}"/>
          </ac:spMkLst>
        </pc:spChg>
        <pc:spChg chg="mod">
          <ac:chgData name="Pawel Kuca" userId="8a023c9d-138c-4fdc-942f-35b5e1bf6704" providerId="ADAL" clId="{75937388-D756-405E-9A6A-D8ED8D94CDDC}" dt="2024-06-07T08:11:37.454" v="31" actId="20577"/>
          <ac:spMkLst>
            <pc:docMk/>
            <pc:sldMk cId="0" sldId="256"/>
            <ac:spMk id="85" creationId="{00000000-0000-0000-0000-000000000000}"/>
          </ac:spMkLst>
        </pc:spChg>
      </pc:sldChg>
      <pc:sldChg chg="addSp delSp modSp">
        <pc:chgData name="Pawel Kuca" userId="8a023c9d-138c-4fdc-942f-35b5e1bf6704" providerId="ADAL" clId="{75937388-D756-405E-9A6A-D8ED8D94CDDC}" dt="2024-06-07T08:11:12.988" v="23"/>
        <pc:sldMkLst>
          <pc:docMk/>
          <pc:sldMk cId="2012867874" sldId="279"/>
        </pc:sldMkLst>
        <pc:spChg chg="add del mod">
          <ac:chgData name="Pawel Kuca" userId="8a023c9d-138c-4fdc-942f-35b5e1bf6704" providerId="ADAL" clId="{75937388-D756-405E-9A6A-D8ED8D94CDDC}" dt="2024-06-07T08:11:12.983" v="17"/>
          <ac:spMkLst>
            <pc:docMk/>
            <pc:sldMk cId="2012867874" sldId="279"/>
            <ac:spMk id="4" creationId="{5F49E2C5-C45A-2BEC-E00C-7E5C2F171D01}"/>
          </ac:spMkLst>
        </pc:spChg>
        <pc:spChg chg="del">
          <ac:chgData name="Pawel Kuca" userId="8a023c9d-138c-4fdc-942f-35b5e1bf6704" providerId="ADAL" clId="{75937388-D756-405E-9A6A-D8ED8D94CDDC}" dt="2024-06-07T08:11:12.965" v="5"/>
          <ac:spMkLst>
            <pc:docMk/>
            <pc:sldMk cId="2012867874" sldId="279"/>
            <ac:spMk id="5" creationId="{0B99DEEE-D58F-7D5D-3E81-872DA564B75F}"/>
          </ac:spMkLst>
        </pc:spChg>
        <pc:spChg chg="add mod">
          <ac:chgData name="Pawel Kuca" userId="8a023c9d-138c-4fdc-942f-35b5e1bf6704" providerId="ADAL" clId="{75937388-D756-405E-9A6A-D8ED8D94CDDC}" dt="2024-06-07T08:11:12.988" v="23"/>
          <ac:spMkLst>
            <pc:docMk/>
            <pc:sldMk cId="2012867874" sldId="279"/>
            <ac:spMk id="6" creationId="{1CBA037A-C6AC-CFF2-7324-97DAD1313489}"/>
          </ac:spMkLst>
        </pc:spChg>
      </pc:sldChg>
      <pc:sldChg chg="addSp delSp modSp">
        <pc:chgData name="Pawel Kuca" userId="8a023c9d-138c-4fdc-942f-35b5e1bf6704" providerId="ADAL" clId="{75937388-D756-405E-9A6A-D8ED8D94CDDC}" dt="2024-06-07T08:11:12.986" v="19"/>
        <pc:sldMkLst>
          <pc:docMk/>
          <pc:sldMk cId="422703327" sldId="334"/>
        </pc:sldMkLst>
        <pc:spChg chg="add del mod">
          <ac:chgData name="Pawel Kuca" userId="8a023c9d-138c-4fdc-942f-35b5e1bf6704" providerId="ADAL" clId="{75937388-D756-405E-9A6A-D8ED8D94CDDC}" dt="2024-06-07T08:11:12.983" v="13"/>
          <ac:spMkLst>
            <pc:docMk/>
            <pc:sldMk cId="422703327" sldId="334"/>
            <ac:spMk id="2" creationId="{2C1350E2-FC25-F09E-3D66-A28D48D61621}"/>
          </ac:spMkLst>
        </pc:spChg>
        <pc:spChg chg="del">
          <ac:chgData name="Pawel Kuca" userId="8a023c9d-138c-4fdc-942f-35b5e1bf6704" providerId="ADAL" clId="{75937388-D756-405E-9A6A-D8ED8D94CDDC}" dt="2024-06-07T08:11:12.951" v="1"/>
          <ac:spMkLst>
            <pc:docMk/>
            <pc:sldMk cId="422703327" sldId="334"/>
            <ac:spMk id="3" creationId="{3D32587C-0B74-CC6E-4C81-0F55CFFF485F}"/>
          </ac:spMkLst>
        </pc:spChg>
        <pc:spChg chg="add mod">
          <ac:chgData name="Pawel Kuca" userId="8a023c9d-138c-4fdc-942f-35b5e1bf6704" providerId="ADAL" clId="{75937388-D756-405E-9A6A-D8ED8D94CDDC}" dt="2024-06-07T08:11:12.986" v="19"/>
          <ac:spMkLst>
            <pc:docMk/>
            <pc:sldMk cId="422703327" sldId="334"/>
            <ac:spMk id="4" creationId="{9D88324A-061F-7E89-96A4-C1D434369B3C}"/>
          </ac:spMkLst>
        </pc:spChg>
      </pc:sldChg>
      <pc:sldChg chg="addSp delSp modSp">
        <pc:chgData name="Pawel Kuca" userId="8a023c9d-138c-4fdc-942f-35b5e1bf6704" providerId="ADAL" clId="{75937388-D756-405E-9A6A-D8ED8D94CDDC}" dt="2024-06-07T08:11:12.987" v="20"/>
        <pc:sldMkLst>
          <pc:docMk/>
          <pc:sldMk cId="3156120741" sldId="335"/>
        </pc:sldMkLst>
        <pc:spChg chg="add del mod">
          <ac:chgData name="Pawel Kuca" userId="8a023c9d-138c-4fdc-942f-35b5e1bf6704" providerId="ADAL" clId="{75937388-D756-405E-9A6A-D8ED8D94CDDC}" dt="2024-06-07T08:11:12.983" v="14"/>
          <ac:spMkLst>
            <pc:docMk/>
            <pc:sldMk cId="3156120741" sldId="335"/>
            <ac:spMk id="2" creationId="{B7DCCB0A-9F3D-01C7-6872-5E6F3B51AFDE}"/>
          </ac:spMkLst>
        </pc:spChg>
        <pc:spChg chg="del">
          <ac:chgData name="Pawel Kuca" userId="8a023c9d-138c-4fdc-942f-35b5e1bf6704" providerId="ADAL" clId="{75937388-D756-405E-9A6A-D8ED8D94CDDC}" dt="2024-06-07T08:11:12.956" v="2"/>
          <ac:spMkLst>
            <pc:docMk/>
            <pc:sldMk cId="3156120741" sldId="335"/>
            <ac:spMk id="3" creationId="{6E3BF081-9BB3-808A-DF63-24D1D62DC997}"/>
          </ac:spMkLst>
        </pc:spChg>
        <pc:spChg chg="add mod">
          <ac:chgData name="Pawel Kuca" userId="8a023c9d-138c-4fdc-942f-35b5e1bf6704" providerId="ADAL" clId="{75937388-D756-405E-9A6A-D8ED8D94CDDC}" dt="2024-06-07T08:11:12.987" v="20"/>
          <ac:spMkLst>
            <pc:docMk/>
            <pc:sldMk cId="3156120741" sldId="335"/>
            <ac:spMk id="4" creationId="{8CDB2156-7889-D887-0681-4D636166FF0B}"/>
          </ac:spMkLst>
        </pc:spChg>
      </pc:sldChg>
      <pc:sldChg chg="addSp delSp modSp">
        <pc:chgData name="Pawel Kuca" userId="8a023c9d-138c-4fdc-942f-35b5e1bf6704" providerId="ADAL" clId="{75937388-D756-405E-9A6A-D8ED8D94CDDC}" dt="2024-06-07T08:11:12.987" v="21"/>
        <pc:sldMkLst>
          <pc:docMk/>
          <pc:sldMk cId="4080945514" sldId="336"/>
        </pc:sldMkLst>
        <pc:spChg chg="add del mod">
          <ac:chgData name="Pawel Kuca" userId="8a023c9d-138c-4fdc-942f-35b5e1bf6704" providerId="ADAL" clId="{75937388-D756-405E-9A6A-D8ED8D94CDDC}" dt="2024-06-07T08:11:12.983" v="15"/>
          <ac:spMkLst>
            <pc:docMk/>
            <pc:sldMk cId="4080945514" sldId="336"/>
            <ac:spMk id="2" creationId="{3B7144F8-3A0C-5FC0-B3E3-B13EB83BC144}"/>
          </ac:spMkLst>
        </pc:spChg>
        <pc:spChg chg="del">
          <ac:chgData name="Pawel Kuca" userId="8a023c9d-138c-4fdc-942f-35b5e1bf6704" providerId="ADAL" clId="{75937388-D756-405E-9A6A-D8ED8D94CDDC}" dt="2024-06-07T08:11:12.958" v="3"/>
          <ac:spMkLst>
            <pc:docMk/>
            <pc:sldMk cId="4080945514" sldId="336"/>
            <ac:spMk id="3" creationId="{62851CC1-A300-F768-3A04-26BD3EFB794F}"/>
          </ac:spMkLst>
        </pc:spChg>
        <pc:spChg chg="add mod">
          <ac:chgData name="Pawel Kuca" userId="8a023c9d-138c-4fdc-942f-35b5e1bf6704" providerId="ADAL" clId="{75937388-D756-405E-9A6A-D8ED8D94CDDC}" dt="2024-06-07T08:11:12.987" v="21"/>
          <ac:spMkLst>
            <pc:docMk/>
            <pc:sldMk cId="4080945514" sldId="336"/>
            <ac:spMk id="4" creationId="{70CE48DA-6486-43E5-D7B5-D76CB7EBE7F3}"/>
          </ac:spMkLst>
        </pc:spChg>
      </pc:sldChg>
      <pc:sldChg chg="addSp delSp modSp">
        <pc:chgData name="Pawel Kuca" userId="8a023c9d-138c-4fdc-942f-35b5e1bf6704" providerId="ADAL" clId="{75937388-D756-405E-9A6A-D8ED8D94CDDC}" dt="2024-06-07T08:11:12.988" v="22"/>
        <pc:sldMkLst>
          <pc:docMk/>
          <pc:sldMk cId="656355784" sldId="337"/>
        </pc:sldMkLst>
        <pc:spChg chg="add del mod">
          <ac:chgData name="Pawel Kuca" userId="8a023c9d-138c-4fdc-942f-35b5e1bf6704" providerId="ADAL" clId="{75937388-D756-405E-9A6A-D8ED8D94CDDC}" dt="2024-06-07T08:11:12.983" v="16"/>
          <ac:spMkLst>
            <pc:docMk/>
            <pc:sldMk cId="656355784" sldId="337"/>
            <ac:spMk id="2" creationId="{626B72DF-5D5D-0397-4294-E52E4D040239}"/>
          </ac:spMkLst>
        </pc:spChg>
        <pc:spChg chg="del">
          <ac:chgData name="Pawel Kuca" userId="8a023c9d-138c-4fdc-942f-35b5e1bf6704" providerId="ADAL" clId="{75937388-D756-405E-9A6A-D8ED8D94CDDC}" dt="2024-06-07T08:11:12.960" v="4"/>
          <ac:spMkLst>
            <pc:docMk/>
            <pc:sldMk cId="656355784" sldId="337"/>
            <ac:spMk id="3" creationId="{7E681E3F-4D09-6411-6A62-C4975642524D}"/>
          </ac:spMkLst>
        </pc:spChg>
        <pc:spChg chg="add mod">
          <ac:chgData name="Pawel Kuca" userId="8a023c9d-138c-4fdc-942f-35b5e1bf6704" providerId="ADAL" clId="{75937388-D756-405E-9A6A-D8ED8D94CDDC}" dt="2024-06-07T08:11:12.988" v="22"/>
          <ac:spMkLst>
            <pc:docMk/>
            <pc:sldMk cId="656355784" sldId="337"/>
            <ac:spMk id="4" creationId="{1ED7DEFA-1CF2-F82A-A6B5-2B4809FDAE40}"/>
          </ac:spMkLst>
        </pc:spChg>
      </pc:sldChg>
    </pc:docChg>
  </pc:docChgLst>
  <pc:docChgLst>
    <pc:chgData name="Dorota Cudna-Sławińska" userId="45de1a83-54f8-4de7-878a-fac959737701" providerId="ADAL" clId="{500FA305-8123-4D3F-8492-5F2E4CDACB33}"/>
    <pc:docChg chg="custSel modSld">
      <pc:chgData name="Dorota Cudna-Sławińska" userId="45de1a83-54f8-4de7-878a-fac959737701" providerId="ADAL" clId="{500FA305-8123-4D3F-8492-5F2E4CDACB33}" dt="2024-06-06T15:55:35.063" v="215" actId="20577"/>
      <pc:docMkLst>
        <pc:docMk/>
      </pc:docMkLst>
      <pc:sldChg chg="addSp delSp modSp mod">
        <pc:chgData name="Dorota Cudna-Sławińska" userId="45de1a83-54f8-4de7-878a-fac959737701" providerId="ADAL" clId="{500FA305-8123-4D3F-8492-5F2E4CDACB33}" dt="2024-06-06T15:55:02.138" v="173"/>
        <pc:sldMkLst>
          <pc:docMk/>
          <pc:sldMk cId="0" sldId="256"/>
        </pc:sldMkLst>
        <pc:spChg chg="add del mod">
          <ac:chgData name="Dorota Cudna-Sławińska" userId="45de1a83-54f8-4de7-878a-fac959737701" providerId="ADAL" clId="{500FA305-8123-4D3F-8492-5F2E4CDACB33}" dt="2024-06-06T15:55:02.138" v="167"/>
          <ac:spMkLst>
            <pc:docMk/>
            <pc:sldMk cId="0" sldId="256"/>
            <ac:spMk id="2" creationId="{4E827C6A-AD60-C4AD-68D1-89F468A6DD34}"/>
          </ac:spMkLst>
        </pc:spChg>
        <pc:spChg chg="del">
          <ac:chgData name="Dorota Cudna-Sławińska" userId="45de1a83-54f8-4de7-878a-fac959737701" providerId="ADAL" clId="{500FA305-8123-4D3F-8492-5F2E4CDACB33}" dt="2024-06-06T15:55:02.038" v="155"/>
          <ac:spMkLst>
            <pc:docMk/>
            <pc:sldMk cId="0" sldId="256"/>
            <ac:spMk id="3" creationId="{53965403-23BC-90FB-C482-4E32257D52CC}"/>
          </ac:spMkLst>
        </pc:spChg>
        <pc:spChg chg="mod">
          <ac:chgData name="Dorota Cudna-Sławińska" userId="45de1a83-54f8-4de7-878a-fac959737701" providerId="ADAL" clId="{500FA305-8123-4D3F-8492-5F2E4CDACB33}" dt="2024-06-06T15:54:00.569" v="154" actId="5793"/>
          <ac:spMkLst>
            <pc:docMk/>
            <pc:sldMk cId="0" sldId="256"/>
            <ac:spMk id="4" creationId="{4E7E551F-7142-1DC8-B6CD-0FCD5E617931}"/>
          </ac:spMkLst>
        </pc:spChg>
        <pc:spChg chg="add mod">
          <ac:chgData name="Dorota Cudna-Sławińska" userId="45de1a83-54f8-4de7-878a-fac959737701" providerId="ADAL" clId="{500FA305-8123-4D3F-8492-5F2E4CDACB33}" dt="2024-06-06T15:55:02.138" v="173"/>
          <ac:spMkLst>
            <pc:docMk/>
            <pc:sldMk cId="0" sldId="256"/>
            <ac:spMk id="7" creationId="{9C5C66CD-F3EE-7BE4-B9FD-880FBE86C570}"/>
          </ac:spMkLst>
        </pc:spChg>
      </pc:sldChg>
      <pc:sldChg chg="addSp delSp modSp">
        <pc:chgData name="Dorota Cudna-Sławińska" userId="45de1a83-54f8-4de7-878a-fac959737701" providerId="ADAL" clId="{500FA305-8123-4D3F-8492-5F2E4CDACB33}" dt="2024-06-06T15:55:02.138" v="178"/>
        <pc:sldMkLst>
          <pc:docMk/>
          <pc:sldMk cId="2012867874" sldId="279"/>
        </pc:sldMkLst>
        <pc:spChg chg="add del mod">
          <ac:chgData name="Dorota Cudna-Sławińska" userId="45de1a83-54f8-4de7-878a-fac959737701" providerId="ADAL" clId="{500FA305-8123-4D3F-8492-5F2E4CDACB33}" dt="2024-06-06T15:55:02.138" v="172"/>
          <ac:spMkLst>
            <pc:docMk/>
            <pc:sldMk cId="2012867874" sldId="279"/>
            <ac:spMk id="4" creationId="{4963EE17-F645-141A-016F-CA5EE62F5279}"/>
          </ac:spMkLst>
        </pc:spChg>
        <pc:spChg chg="add mod">
          <ac:chgData name="Dorota Cudna-Sławińska" userId="45de1a83-54f8-4de7-878a-fac959737701" providerId="ADAL" clId="{500FA305-8123-4D3F-8492-5F2E4CDACB33}" dt="2024-06-06T15:55:02.138" v="178"/>
          <ac:spMkLst>
            <pc:docMk/>
            <pc:sldMk cId="2012867874" sldId="279"/>
            <ac:spMk id="5" creationId="{0B99DEEE-D58F-7D5D-3E81-872DA564B75F}"/>
          </ac:spMkLst>
        </pc:spChg>
        <pc:spChg chg="del">
          <ac:chgData name="Dorota Cudna-Sławińska" userId="45de1a83-54f8-4de7-878a-fac959737701" providerId="ADAL" clId="{500FA305-8123-4D3F-8492-5F2E4CDACB33}" dt="2024-06-06T15:55:02.124" v="160"/>
          <ac:spMkLst>
            <pc:docMk/>
            <pc:sldMk cId="2012867874" sldId="279"/>
            <ac:spMk id="6" creationId="{833F618B-3528-6CBA-DCE5-18909145479A}"/>
          </ac:spMkLst>
        </pc:spChg>
      </pc:sldChg>
      <pc:sldChg chg="modSp mod">
        <pc:chgData name="Dorota Cudna-Sławińska" userId="45de1a83-54f8-4de7-878a-fac959737701" providerId="ADAL" clId="{500FA305-8123-4D3F-8492-5F2E4CDACB33}" dt="2024-06-06T15:55:35.063" v="215" actId="20577"/>
        <pc:sldMkLst>
          <pc:docMk/>
          <pc:sldMk cId="3003801845" sldId="312"/>
        </pc:sldMkLst>
        <pc:spChg chg="mod">
          <ac:chgData name="Dorota Cudna-Sławińska" userId="45de1a83-54f8-4de7-878a-fac959737701" providerId="ADAL" clId="{500FA305-8123-4D3F-8492-5F2E4CDACB33}" dt="2024-06-06T15:55:35.063" v="215" actId="20577"/>
          <ac:spMkLst>
            <pc:docMk/>
            <pc:sldMk cId="3003801845" sldId="312"/>
            <ac:spMk id="9" creationId="{4C1853CE-F1F0-C602-FE9A-C4052BACBC37}"/>
          </ac:spMkLst>
        </pc:spChg>
      </pc:sldChg>
      <pc:sldChg chg="modSp mod">
        <pc:chgData name="Dorota Cudna-Sławińska" userId="45de1a83-54f8-4de7-878a-fac959737701" providerId="ADAL" clId="{500FA305-8123-4D3F-8492-5F2E4CDACB33}" dt="2024-06-06T15:52:37.793" v="113" actId="20577"/>
        <pc:sldMkLst>
          <pc:docMk/>
          <pc:sldMk cId="2444960045" sldId="315"/>
        </pc:sldMkLst>
        <pc:spChg chg="mod">
          <ac:chgData name="Dorota Cudna-Sławińska" userId="45de1a83-54f8-4de7-878a-fac959737701" providerId="ADAL" clId="{500FA305-8123-4D3F-8492-5F2E4CDACB33}" dt="2024-06-06T15:52:37.793" v="113" actId="20577"/>
          <ac:spMkLst>
            <pc:docMk/>
            <pc:sldMk cId="2444960045" sldId="315"/>
            <ac:spMk id="6" creationId="{A3D9688B-BB71-450F-895B-9D8B1A305B1C}"/>
          </ac:spMkLst>
        </pc:spChg>
      </pc:sldChg>
      <pc:sldChg chg="modSp mod">
        <pc:chgData name="Dorota Cudna-Sławińska" userId="45de1a83-54f8-4de7-878a-fac959737701" providerId="ADAL" clId="{500FA305-8123-4D3F-8492-5F2E4CDACB33}" dt="2024-06-06T15:55:24.543" v="196" actId="20577"/>
        <pc:sldMkLst>
          <pc:docMk/>
          <pc:sldMk cId="616650852" sldId="331"/>
        </pc:sldMkLst>
        <pc:spChg chg="mod">
          <ac:chgData name="Dorota Cudna-Sławińska" userId="45de1a83-54f8-4de7-878a-fac959737701" providerId="ADAL" clId="{500FA305-8123-4D3F-8492-5F2E4CDACB33}" dt="2024-06-06T15:55:24.543" v="196" actId="20577"/>
          <ac:spMkLst>
            <pc:docMk/>
            <pc:sldMk cId="616650852" sldId="331"/>
            <ac:spMk id="9" creationId="{1B696573-BB21-0161-FD79-E5DEC3F80C4A}"/>
          </ac:spMkLst>
        </pc:spChg>
      </pc:sldChg>
      <pc:sldChg chg="addSp delSp modSp">
        <pc:chgData name="Dorota Cudna-Sławińska" userId="45de1a83-54f8-4de7-878a-fac959737701" providerId="ADAL" clId="{500FA305-8123-4D3F-8492-5F2E4CDACB33}" dt="2024-06-06T15:55:02.138" v="174"/>
        <pc:sldMkLst>
          <pc:docMk/>
          <pc:sldMk cId="422703327" sldId="334"/>
        </pc:sldMkLst>
        <pc:spChg chg="add del mod">
          <ac:chgData name="Dorota Cudna-Sławińska" userId="45de1a83-54f8-4de7-878a-fac959737701" providerId="ADAL" clId="{500FA305-8123-4D3F-8492-5F2E4CDACB33}" dt="2024-06-06T15:55:02.138" v="168"/>
          <ac:spMkLst>
            <pc:docMk/>
            <pc:sldMk cId="422703327" sldId="334"/>
            <ac:spMk id="2" creationId="{80996696-0AE1-E12D-93D5-DA3282299D21}"/>
          </ac:spMkLst>
        </pc:spChg>
        <pc:spChg chg="add mod">
          <ac:chgData name="Dorota Cudna-Sławińska" userId="45de1a83-54f8-4de7-878a-fac959737701" providerId="ADAL" clId="{500FA305-8123-4D3F-8492-5F2E4CDACB33}" dt="2024-06-06T15:55:02.138" v="174"/>
          <ac:spMkLst>
            <pc:docMk/>
            <pc:sldMk cId="422703327" sldId="334"/>
            <ac:spMk id="3" creationId="{3D32587C-0B74-CC6E-4C81-0F55CFFF485F}"/>
          </ac:spMkLst>
        </pc:spChg>
        <pc:spChg chg="del">
          <ac:chgData name="Dorota Cudna-Sławińska" userId="45de1a83-54f8-4de7-878a-fac959737701" providerId="ADAL" clId="{500FA305-8123-4D3F-8492-5F2E4CDACB33}" dt="2024-06-06T15:55:02.108" v="156"/>
          <ac:spMkLst>
            <pc:docMk/>
            <pc:sldMk cId="422703327" sldId="334"/>
            <ac:spMk id="4" creationId="{C4AA223B-4169-2AEF-C922-54993483F460}"/>
          </ac:spMkLst>
        </pc:spChg>
      </pc:sldChg>
      <pc:sldChg chg="addSp delSp modSp">
        <pc:chgData name="Dorota Cudna-Sławińska" userId="45de1a83-54f8-4de7-878a-fac959737701" providerId="ADAL" clId="{500FA305-8123-4D3F-8492-5F2E4CDACB33}" dt="2024-06-06T15:55:02.138" v="175"/>
        <pc:sldMkLst>
          <pc:docMk/>
          <pc:sldMk cId="3156120741" sldId="335"/>
        </pc:sldMkLst>
        <pc:spChg chg="add del mod">
          <ac:chgData name="Dorota Cudna-Sławińska" userId="45de1a83-54f8-4de7-878a-fac959737701" providerId="ADAL" clId="{500FA305-8123-4D3F-8492-5F2E4CDACB33}" dt="2024-06-06T15:55:02.138" v="169"/>
          <ac:spMkLst>
            <pc:docMk/>
            <pc:sldMk cId="3156120741" sldId="335"/>
            <ac:spMk id="2" creationId="{775BC21B-8001-CE9B-5CBC-6D310127B1BB}"/>
          </ac:spMkLst>
        </pc:spChg>
        <pc:spChg chg="add mod">
          <ac:chgData name="Dorota Cudna-Sławińska" userId="45de1a83-54f8-4de7-878a-fac959737701" providerId="ADAL" clId="{500FA305-8123-4D3F-8492-5F2E4CDACB33}" dt="2024-06-06T15:55:02.138" v="175"/>
          <ac:spMkLst>
            <pc:docMk/>
            <pc:sldMk cId="3156120741" sldId="335"/>
            <ac:spMk id="3" creationId="{6E3BF081-9BB3-808A-DF63-24D1D62DC997}"/>
          </ac:spMkLst>
        </pc:spChg>
        <pc:spChg chg="del">
          <ac:chgData name="Dorota Cudna-Sławińska" userId="45de1a83-54f8-4de7-878a-fac959737701" providerId="ADAL" clId="{500FA305-8123-4D3F-8492-5F2E4CDACB33}" dt="2024-06-06T15:55:02.124" v="157"/>
          <ac:spMkLst>
            <pc:docMk/>
            <pc:sldMk cId="3156120741" sldId="335"/>
            <ac:spMk id="4" creationId="{0492D7DF-CEF1-34C7-CB9B-C5356FA41D89}"/>
          </ac:spMkLst>
        </pc:spChg>
      </pc:sldChg>
      <pc:sldChg chg="addSp delSp modSp">
        <pc:chgData name="Dorota Cudna-Sławińska" userId="45de1a83-54f8-4de7-878a-fac959737701" providerId="ADAL" clId="{500FA305-8123-4D3F-8492-5F2E4CDACB33}" dt="2024-06-06T15:55:02.138" v="176"/>
        <pc:sldMkLst>
          <pc:docMk/>
          <pc:sldMk cId="4080945514" sldId="336"/>
        </pc:sldMkLst>
        <pc:spChg chg="add del mod">
          <ac:chgData name="Dorota Cudna-Sławińska" userId="45de1a83-54f8-4de7-878a-fac959737701" providerId="ADAL" clId="{500FA305-8123-4D3F-8492-5F2E4CDACB33}" dt="2024-06-06T15:55:02.138" v="170"/>
          <ac:spMkLst>
            <pc:docMk/>
            <pc:sldMk cId="4080945514" sldId="336"/>
            <ac:spMk id="2" creationId="{762F595E-3F93-560E-901D-0A93A8491573}"/>
          </ac:spMkLst>
        </pc:spChg>
        <pc:spChg chg="add mod">
          <ac:chgData name="Dorota Cudna-Sławińska" userId="45de1a83-54f8-4de7-878a-fac959737701" providerId="ADAL" clId="{500FA305-8123-4D3F-8492-5F2E4CDACB33}" dt="2024-06-06T15:55:02.138" v="176"/>
          <ac:spMkLst>
            <pc:docMk/>
            <pc:sldMk cId="4080945514" sldId="336"/>
            <ac:spMk id="3" creationId="{62851CC1-A300-F768-3A04-26BD3EFB794F}"/>
          </ac:spMkLst>
        </pc:spChg>
        <pc:spChg chg="del">
          <ac:chgData name="Dorota Cudna-Sławińska" userId="45de1a83-54f8-4de7-878a-fac959737701" providerId="ADAL" clId="{500FA305-8123-4D3F-8492-5F2E4CDACB33}" dt="2024-06-06T15:55:02.124" v="158"/>
          <ac:spMkLst>
            <pc:docMk/>
            <pc:sldMk cId="4080945514" sldId="336"/>
            <ac:spMk id="4" creationId="{7DD7B2F4-5750-44A0-F0A7-90F859CDA21F}"/>
          </ac:spMkLst>
        </pc:spChg>
      </pc:sldChg>
      <pc:sldChg chg="addSp delSp modSp">
        <pc:chgData name="Dorota Cudna-Sławińska" userId="45de1a83-54f8-4de7-878a-fac959737701" providerId="ADAL" clId="{500FA305-8123-4D3F-8492-5F2E4CDACB33}" dt="2024-06-06T15:55:02.138" v="177"/>
        <pc:sldMkLst>
          <pc:docMk/>
          <pc:sldMk cId="656355784" sldId="337"/>
        </pc:sldMkLst>
        <pc:spChg chg="add del mod">
          <ac:chgData name="Dorota Cudna-Sławińska" userId="45de1a83-54f8-4de7-878a-fac959737701" providerId="ADAL" clId="{500FA305-8123-4D3F-8492-5F2E4CDACB33}" dt="2024-06-06T15:55:02.138" v="171"/>
          <ac:spMkLst>
            <pc:docMk/>
            <pc:sldMk cId="656355784" sldId="337"/>
            <ac:spMk id="2" creationId="{2E3F7043-BC5D-5BEE-0F02-84B38BE01701}"/>
          </ac:spMkLst>
        </pc:spChg>
        <pc:spChg chg="add mod">
          <ac:chgData name="Dorota Cudna-Sławińska" userId="45de1a83-54f8-4de7-878a-fac959737701" providerId="ADAL" clId="{500FA305-8123-4D3F-8492-5F2E4CDACB33}" dt="2024-06-06T15:55:02.138" v="177"/>
          <ac:spMkLst>
            <pc:docMk/>
            <pc:sldMk cId="656355784" sldId="337"/>
            <ac:spMk id="3" creationId="{7E681E3F-4D09-6411-6A62-C4975642524D}"/>
          </ac:spMkLst>
        </pc:spChg>
        <pc:spChg chg="del">
          <ac:chgData name="Dorota Cudna-Sławińska" userId="45de1a83-54f8-4de7-878a-fac959737701" providerId="ADAL" clId="{500FA305-8123-4D3F-8492-5F2E4CDACB33}" dt="2024-06-06T15:55:02.124" v="159"/>
          <ac:spMkLst>
            <pc:docMk/>
            <pc:sldMk cId="656355784" sldId="337"/>
            <ac:spMk id="4" creationId="{AD472634-86B2-50A5-0B05-91EC2383C599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2" name="Google Shape;82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87283061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48919675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45429661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1599100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88729935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6725169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2" name="Google Shape;82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2418634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ylko tytuł" userDrawn="1">
  <p:cSld name="TITLE_ONLY">
    <p:spTree>
      <p:nvGrpSpPr>
        <p:cNvPr id="1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Google Shape;63;p21">
            <a:extLst>
              <a:ext uri="{FF2B5EF4-FFF2-40B4-BE49-F238E27FC236}">
                <a16:creationId xmlns:a16="http://schemas.microsoft.com/office/drawing/2014/main" id="{EECA7DD3-728A-0764-342D-C92AA335D4F9}"/>
              </a:ext>
            </a:extLst>
          </p:cNvPr>
          <p:cNvSpPr>
            <a:spLocks noGrp="1"/>
          </p:cNvSpPr>
          <p:nvPr>
            <p:ph type="pic" idx="2"/>
          </p:nvPr>
        </p:nvSpPr>
        <p:spPr>
          <a:xfrm>
            <a:off x="0" y="2"/>
            <a:ext cx="12192000" cy="6857998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lIns="0" tIns="0" rIns="0" bIns="0">
            <a:noAutofit/>
          </a:bodyPr>
          <a:lstStyle>
            <a:lvl1pPr marL="50800" indent="0">
              <a:buNone/>
              <a:defRPr/>
            </a:lvl1pPr>
          </a:lstStyle>
          <a:p>
            <a:endParaRPr lang="pl-PL"/>
          </a:p>
        </p:txBody>
      </p:sp>
      <p:sp>
        <p:nvSpPr>
          <p:cNvPr id="46" name="Google Shape;46;p18"/>
          <p:cNvSpPr txBox="1">
            <a:spLocks noGrp="1"/>
          </p:cNvSpPr>
          <p:nvPr>
            <p:ph type="title"/>
          </p:nvPr>
        </p:nvSpPr>
        <p:spPr>
          <a:xfrm>
            <a:off x="493985" y="365125"/>
            <a:ext cx="6294089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>
                <a:latin typeface="+mj-lt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" name="Google Shape;56;p20">
            <a:extLst>
              <a:ext uri="{FF2B5EF4-FFF2-40B4-BE49-F238E27FC236}">
                <a16:creationId xmlns:a16="http://schemas.microsoft.com/office/drawing/2014/main" id="{EBF20844-2FC3-D94C-BFE0-8E540D842E82}"/>
              </a:ext>
            </a:extLst>
          </p:cNvPr>
          <p:cNvSpPr txBox="1">
            <a:spLocks noGrp="1"/>
          </p:cNvSpPr>
          <p:nvPr>
            <p:ph type="body" idx="10"/>
          </p:nvPr>
        </p:nvSpPr>
        <p:spPr>
          <a:xfrm>
            <a:off x="493986" y="2829261"/>
            <a:ext cx="5108029" cy="34481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25400" lvl="0" indent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  <a:defRPr sz="2200">
                <a:solidFill>
                  <a:schemeClr val="tx1"/>
                </a:solidFill>
                <a:latin typeface="+mn-lt"/>
              </a:defRPr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</p:spTree>
  </p:cSld>
  <p:clrMapOvr>
    <a:masterClrMapping/>
  </p:clrMapOvr>
  <p:transition>
    <p:fad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ylko tytuł" preserve="1" userDrawn="1">
  <p:cSld name="1_Tylko tytuł">
    <p:spTree>
      <p:nvGrpSpPr>
        <p:cNvPr id="1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Google Shape;63;p21">
            <a:extLst>
              <a:ext uri="{FF2B5EF4-FFF2-40B4-BE49-F238E27FC236}">
                <a16:creationId xmlns:a16="http://schemas.microsoft.com/office/drawing/2014/main" id="{EECA7DD3-728A-0764-342D-C92AA335D4F9}"/>
              </a:ext>
            </a:extLst>
          </p:cNvPr>
          <p:cNvSpPr>
            <a:spLocks noGrp="1"/>
          </p:cNvSpPr>
          <p:nvPr>
            <p:ph type="pic" idx="2"/>
          </p:nvPr>
        </p:nvSpPr>
        <p:spPr>
          <a:xfrm>
            <a:off x="0" y="2"/>
            <a:ext cx="12192000" cy="6857998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txBody>
          <a:bodyPr lIns="0" tIns="0" rIns="0" bIns="0">
            <a:noAutofit/>
          </a:bodyPr>
          <a:lstStyle>
            <a:lvl1pPr marL="50800" indent="0">
              <a:buNone/>
              <a:defRPr/>
            </a:lvl1pPr>
          </a:lstStyle>
          <a:p>
            <a:endParaRPr lang="pl-PL"/>
          </a:p>
        </p:txBody>
      </p:sp>
      <p:sp>
        <p:nvSpPr>
          <p:cNvPr id="46" name="Google Shape;46;p18"/>
          <p:cNvSpPr txBox="1">
            <a:spLocks noGrp="1"/>
          </p:cNvSpPr>
          <p:nvPr>
            <p:ph type="title"/>
          </p:nvPr>
        </p:nvSpPr>
        <p:spPr>
          <a:xfrm>
            <a:off x="493985" y="365125"/>
            <a:ext cx="6294089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>
                <a:solidFill>
                  <a:schemeClr val="bg1"/>
                </a:solidFill>
                <a:latin typeface="+mj-lt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" name="Google Shape;56;p20">
            <a:extLst>
              <a:ext uri="{FF2B5EF4-FFF2-40B4-BE49-F238E27FC236}">
                <a16:creationId xmlns:a16="http://schemas.microsoft.com/office/drawing/2014/main" id="{EBF20844-2FC3-D94C-BFE0-8E540D842E82}"/>
              </a:ext>
            </a:extLst>
          </p:cNvPr>
          <p:cNvSpPr txBox="1">
            <a:spLocks noGrp="1"/>
          </p:cNvSpPr>
          <p:nvPr>
            <p:ph type="body" idx="10"/>
          </p:nvPr>
        </p:nvSpPr>
        <p:spPr>
          <a:xfrm>
            <a:off x="493986" y="2829261"/>
            <a:ext cx="5108029" cy="34481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25400" lvl="0" indent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  <a:defRPr sz="2200">
                <a:solidFill>
                  <a:schemeClr val="bg1"/>
                </a:solidFill>
                <a:latin typeface="+mn-lt"/>
              </a:defRPr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832291947"/>
      </p:ext>
    </p:extLst>
  </p:cSld>
  <p:clrMapOvr>
    <a:masterClrMapping/>
  </p:clrMapOvr>
  <p:transition>
    <p:fad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ylko tytuł" preserve="1" userDrawn="1">
  <p:cSld name="1_Tylko tytuł">
    <p:spTree>
      <p:nvGrpSpPr>
        <p:cNvPr id="1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rostokąt 1">
            <a:extLst>
              <a:ext uri="{FF2B5EF4-FFF2-40B4-BE49-F238E27FC236}">
                <a16:creationId xmlns:a16="http://schemas.microsoft.com/office/drawing/2014/main" id="{178A8F34-212D-AD1E-D48C-2A039D9B4A14}"/>
              </a:ext>
            </a:extLst>
          </p:cNvPr>
          <p:cNvSpPr/>
          <p:nvPr userDrawn="1"/>
        </p:nvSpPr>
        <p:spPr>
          <a:xfrm>
            <a:off x="6096000" y="0"/>
            <a:ext cx="6096000" cy="6858000"/>
          </a:xfrm>
          <a:prstGeom prst="rect">
            <a:avLst/>
          </a:prstGeom>
          <a:solidFill>
            <a:srgbClr val="FF003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46" name="Google Shape;46;p18"/>
          <p:cNvSpPr txBox="1">
            <a:spLocks noGrp="1"/>
          </p:cNvSpPr>
          <p:nvPr>
            <p:ph type="title"/>
          </p:nvPr>
        </p:nvSpPr>
        <p:spPr>
          <a:xfrm>
            <a:off x="493986" y="365125"/>
            <a:ext cx="5002924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>
                <a:latin typeface="+mj-lt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" name="Google Shape;56;p20">
            <a:extLst>
              <a:ext uri="{FF2B5EF4-FFF2-40B4-BE49-F238E27FC236}">
                <a16:creationId xmlns:a16="http://schemas.microsoft.com/office/drawing/2014/main" id="{47C04FC1-0AF1-B5B8-8E4C-2AAEA6581939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558454" y="2812683"/>
            <a:ext cx="5108029" cy="34646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25400" lvl="0" indent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  <a:defRPr sz="2200">
                <a:solidFill>
                  <a:schemeClr val="bg1"/>
                </a:solidFill>
                <a:latin typeface="+mn-lt"/>
              </a:defRPr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4" name="Google Shape;56;p20">
            <a:extLst>
              <a:ext uri="{FF2B5EF4-FFF2-40B4-BE49-F238E27FC236}">
                <a16:creationId xmlns:a16="http://schemas.microsoft.com/office/drawing/2014/main" id="{EBF20844-2FC3-D94C-BFE0-8E540D842E82}"/>
              </a:ext>
            </a:extLst>
          </p:cNvPr>
          <p:cNvSpPr txBox="1">
            <a:spLocks noGrp="1"/>
          </p:cNvSpPr>
          <p:nvPr>
            <p:ph type="body" idx="10"/>
          </p:nvPr>
        </p:nvSpPr>
        <p:spPr>
          <a:xfrm>
            <a:off x="493986" y="2812683"/>
            <a:ext cx="5108029" cy="34646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25400" lvl="0" indent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  <a:defRPr sz="2200">
                <a:solidFill>
                  <a:schemeClr val="tx1"/>
                </a:solidFill>
                <a:latin typeface="+mn-lt"/>
              </a:defRPr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5" name="Google Shape;63;p21">
            <a:extLst>
              <a:ext uri="{FF2B5EF4-FFF2-40B4-BE49-F238E27FC236}">
                <a16:creationId xmlns:a16="http://schemas.microsoft.com/office/drawing/2014/main" id="{EECA7DD3-728A-0764-342D-C92AA335D4F9}"/>
              </a:ext>
            </a:extLst>
          </p:cNvPr>
          <p:cNvSpPr>
            <a:spLocks noGrp="1"/>
          </p:cNvSpPr>
          <p:nvPr>
            <p:ph type="pic" idx="2"/>
          </p:nvPr>
        </p:nvSpPr>
        <p:spPr>
          <a:xfrm>
            <a:off x="6096000" y="2"/>
            <a:ext cx="6096000" cy="223205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>
            <a:noAutofit/>
          </a:bodyPr>
          <a:lstStyle>
            <a:lvl1pPr marL="50800" indent="0">
              <a:buNone/>
              <a:defRPr/>
            </a:lvl1pPr>
          </a:lstStyle>
          <a:p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814890563"/>
      </p:ext>
    </p:extLst>
  </p:cSld>
  <p:clrMapOvr>
    <a:masterClrMapping/>
  </p:clrMapOvr>
  <p:transition>
    <p:fad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ylko tytuł" preserve="1" userDrawn="1">
  <p:cSld name="1_Tylko tytuł">
    <p:spTree>
      <p:nvGrpSpPr>
        <p:cNvPr id="1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rostokąt 1">
            <a:extLst>
              <a:ext uri="{FF2B5EF4-FFF2-40B4-BE49-F238E27FC236}">
                <a16:creationId xmlns:a16="http://schemas.microsoft.com/office/drawing/2014/main" id="{178A8F34-212D-AD1E-D48C-2A039D9B4A14}"/>
              </a:ext>
            </a:extLst>
          </p:cNvPr>
          <p:cNvSpPr/>
          <p:nvPr userDrawn="1"/>
        </p:nvSpPr>
        <p:spPr>
          <a:xfrm>
            <a:off x="0" y="2232058"/>
            <a:ext cx="7308808" cy="4625942"/>
          </a:xfrm>
          <a:prstGeom prst="rect">
            <a:avLst/>
          </a:prstGeom>
          <a:solidFill>
            <a:srgbClr val="FF003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46" name="Google Shape;46;p18"/>
          <p:cNvSpPr txBox="1">
            <a:spLocks noGrp="1"/>
          </p:cNvSpPr>
          <p:nvPr>
            <p:ph type="title"/>
          </p:nvPr>
        </p:nvSpPr>
        <p:spPr>
          <a:xfrm>
            <a:off x="493986" y="365125"/>
            <a:ext cx="6285186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>
                <a:latin typeface="+mj-lt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" name="Google Shape;56;p20">
            <a:extLst>
              <a:ext uri="{FF2B5EF4-FFF2-40B4-BE49-F238E27FC236}">
                <a16:creationId xmlns:a16="http://schemas.microsoft.com/office/drawing/2014/main" id="{EBF20844-2FC3-D94C-BFE0-8E540D842E82}"/>
              </a:ext>
            </a:extLst>
          </p:cNvPr>
          <p:cNvSpPr txBox="1">
            <a:spLocks noGrp="1"/>
          </p:cNvSpPr>
          <p:nvPr>
            <p:ph type="body" idx="10"/>
          </p:nvPr>
        </p:nvSpPr>
        <p:spPr>
          <a:xfrm>
            <a:off x="493986" y="2812683"/>
            <a:ext cx="6285186" cy="34646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25400" lvl="0" indent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  <a:defRPr sz="2200">
                <a:solidFill>
                  <a:schemeClr val="bg1"/>
                </a:solidFill>
                <a:latin typeface="+mn-lt"/>
              </a:defRPr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5" name="Google Shape;63;p21">
            <a:extLst>
              <a:ext uri="{FF2B5EF4-FFF2-40B4-BE49-F238E27FC236}">
                <a16:creationId xmlns:a16="http://schemas.microsoft.com/office/drawing/2014/main" id="{EECA7DD3-728A-0764-342D-C92AA335D4F9}"/>
              </a:ext>
            </a:extLst>
          </p:cNvPr>
          <p:cNvSpPr>
            <a:spLocks noGrp="1"/>
          </p:cNvSpPr>
          <p:nvPr>
            <p:ph type="pic" idx="2"/>
          </p:nvPr>
        </p:nvSpPr>
        <p:spPr>
          <a:xfrm>
            <a:off x="7308808" y="2"/>
            <a:ext cx="4883192" cy="685799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>
            <a:noAutofit/>
          </a:bodyPr>
          <a:lstStyle>
            <a:lvl1pPr marL="50800" indent="0">
              <a:buNone/>
              <a:defRPr/>
            </a:lvl1pPr>
          </a:lstStyle>
          <a:p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4136647148"/>
      </p:ext>
    </p:extLst>
  </p:cSld>
  <p:clrMapOvr>
    <a:masterClrMapping/>
  </p:clrMapOvr>
  <p:transition>
    <p:fad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ylko tytuł" preserve="1" userDrawn="1">
  <p:cSld name="1_Tylko tytuł">
    <p:spTree>
      <p:nvGrpSpPr>
        <p:cNvPr id="1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rostokąt 1">
            <a:extLst>
              <a:ext uri="{FF2B5EF4-FFF2-40B4-BE49-F238E27FC236}">
                <a16:creationId xmlns:a16="http://schemas.microsoft.com/office/drawing/2014/main" id="{178A8F34-212D-AD1E-D48C-2A039D9B4A14}"/>
              </a:ext>
            </a:extLst>
          </p:cNvPr>
          <p:cNvSpPr/>
          <p:nvPr userDrawn="1"/>
        </p:nvSpPr>
        <p:spPr>
          <a:xfrm>
            <a:off x="0" y="0"/>
            <a:ext cx="12192000" cy="2091559"/>
          </a:xfrm>
          <a:prstGeom prst="rect">
            <a:avLst/>
          </a:prstGeom>
          <a:solidFill>
            <a:srgbClr val="FF003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46" name="Google Shape;46;p18"/>
          <p:cNvSpPr txBox="1">
            <a:spLocks noGrp="1"/>
          </p:cNvSpPr>
          <p:nvPr>
            <p:ph type="title"/>
          </p:nvPr>
        </p:nvSpPr>
        <p:spPr>
          <a:xfrm>
            <a:off x="493986" y="365125"/>
            <a:ext cx="11211876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>
                <a:solidFill>
                  <a:schemeClr val="bg1"/>
                </a:solidFill>
                <a:latin typeface="+mj-lt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" name="Google Shape;56;p20">
            <a:extLst>
              <a:ext uri="{FF2B5EF4-FFF2-40B4-BE49-F238E27FC236}">
                <a16:creationId xmlns:a16="http://schemas.microsoft.com/office/drawing/2014/main" id="{EBF20844-2FC3-D94C-BFE0-8E540D842E82}"/>
              </a:ext>
            </a:extLst>
          </p:cNvPr>
          <p:cNvSpPr txBox="1">
            <a:spLocks noGrp="1"/>
          </p:cNvSpPr>
          <p:nvPr>
            <p:ph type="body" idx="10"/>
          </p:nvPr>
        </p:nvSpPr>
        <p:spPr>
          <a:xfrm>
            <a:off x="493986" y="2812683"/>
            <a:ext cx="6232635" cy="34646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25400" lvl="0" indent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  <a:defRPr sz="2200">
                <a:solidFill>
                  <a:schemeClr val="tx1"/>
                </a:solidFill>
                <a:latin typeface="+mn-lt"/>
              </a:defRPr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5" name="Google Shape;63;p21">
            <a:extLst>
              <a:ext uri="{FF2B5EF4-FFF2-40B4-BE49-F238E27FC236}">
                <a16:creationId xmlns:a16="http://schemas.microsoft.com/office/drawing/2014/main" id="{EECA7DD3-728A-0764-342D-C92AA335D4F9}"/>
              </a:ext>
            </a:extLst>
          </p:cNvPr>
          <p:cNvSpPr>
            <a:spLocks noGrp="1"/>
          </p:cNvSpPr>
          <p:nvPr>
            <p:ph type="pic" idx="2"/>
          </p:nvPr>
        </p:nvSpPr>
        <p:spPr>
          <a:xfrm>
            <a:off x="7308808" y="2812683"/>
            <a:ext cx="4397054" cy="346469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>
            <a:noAutofit/>
          </a:bodyPr>
          <a:lstStyle>
            <a:lvl1pPr marL="50800" indent="0">
              <a:buNone/>
              <a:defRPr/>
            </a:lvl1pPr>
          </a:lstStyle>
          <a:p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218789996"/>
      </p:ext>
    </p:extLst>
  </p:cSld>
  <p:clrMapOvr>
    <a:masterClrMapping/>
  </p:clrMapOvr>
  <p:transition>
    <p:fad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ylko tytuł" preserve="1" userDrawn="1">
  <p:cSld name="1_Tylko tytuł">
    <p:spTree>
      <p:nvGrpSpPr>
        <p:cNvPr id="1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rostokąt 1">
            <a:extLst>
              <a:ext uri="{FF2B5EF4-FFF2-40B4-BE49-F238E27FC236}">
                <a16:creationId xmlns:a16="http://schemas.microsoft.com/office/drawing/2014/main" id="{178A8F34-212D-AD1E-D48C-2A039D9B4A14}"/>
              </a:ext>
            </a:extLst>
          </p:cNvPr>
          <p:cNvSpPr/>
          <p:nvPr userDrawn="1"/>
        </p:nvSpPr>
        <p:spPr>
          <a:xfrm>
            <a:off x="0" y="0"/>
            <a:ext cx="12192000" cy="2091559"/>
          </a:xfrm>
          <a:prstGeom prst="rect">
            <a:avLst/>
          </a:prstGeom>
          <a:solidFill>
            <a:srgbClr val="FF003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46" name="Google Shape;46;p18"/>
          <p:cNvSpPr txBox="1">
            <a:spLocks noGrp="1"/>
          </p:cNvSpPr>
          <p:nvPr>
            <p:ph type="title"/>
          </p:nvPr>
        </p:nvSpPr>
        <p:spPr>
          <a:xfrm>
            <a:off x="493986" y="365125"/>
            <a:ext cx="11211876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>
                <a:solidFill>
                  <a:schemeClr val="bg1"/>
                </a:solidFill>
                <a:latin typeface="+mj-lt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" name="Google Shape;56;p20">
            <a:extLst>
              <a:ext uri="{FF2B5EF4-FFF2-40B4-BE49-F238E27FC236}">
                <a16:creationId xmlns:a16="http://schemas.microsoft.com/office/drawing/2014/main" id="{EBF20844-2FC3-D94C-BFE0-8E540D842E82}"/>
              </a:ext>
            </a:extLst>
          </p:cNvPr>
          <p:cNvSpPr txBox="1">
            <a:spLocks noGrp="1"/>
          </p:cNvSpPr>
          <p:nvPr>
            <p:ph type="body" idx="10"/>
          </p:nvPr>
        </p:nvSpPr>
        <p:spPr>
          <a:xfrm>
            <a:off x="493986" y="2812683"/>
            <a:ext cx="4389207" cy="34646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25400" lvl="0" indent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  <a:defRPr sz="2200">
                <a:solidFill>
                  <a:schemeClr val="tx1"/>
                </a:solidFill>
                <a:latin typeface="+mn-lt"/>
              </a:defRPr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5" name="Google Shape;63;p21">
            <a:extLst>
              <a:ext uri="{FF2B5EF4-FFF2-40B4-BE49-F238E27FC236}">
                <a16:creationId xmlns:a16="http://schemas.microsoft.com/office/drawing/2014/main" id="{EECA7DD3-728A-0764-342D-C92AA335D4F9}"/>
              </a:ext>
            </a:extLst>
          </p:cNvPr>
          <p:cNvSpPr>
            <a:spLocks noGrp="1"/>
          </p:cNvSpPr>
          <p:nvPr>
            <p:ph type="pic" idx="2"/>
          </p:nvPr>
        </p:nvSpPr>
        <p:spPr>
          <a:xfrm>
            <a:off x="5402317" y="2091559"/>
            <a:ext cx="6789683" cy="476644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>
            <a:noAutofit/>
          </a:bodyPr>
          <a:lstStyle>
            <a:lvl1pPr marL="50800" indent="0">
              <a:buNone/>
              <a:defRPr/>
            </a:lvl1pPr>
          </a:lstStyle>
          <a:p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178900401"/>
      </p:ext>
    </p:extLst>
  </p:cSld>
  <p:clrMapOvr>
    <a:masterClrMapping/>
  </p:clrMapOvr>
  <p:transition>
    <p:fad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ylko tytuł" preserve="1" userDrawn="1">
  <p:cSld name="1_Tylko tytuł">
    <p:spTree>
      <p:nvGrpSpPr>
        <p:cNvPr id="1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rostokąt 1">
            <a:extLst>
              <a:ext uri="{FF2B5EF4-FFF2-40B4-BE49-F238E27FC236}">
                <a16:creationId xmlns:a16="http://schemas.microsoft.com/office/drawing/2014/main" id="{178A8F34-212D-AD1E-D48C-2A039D9B4A14}"/>
              </a:ext>
            </a:extLst>
          </p:cNvPr>
          <p:cNvSpPr/>
          <p:nvPr userDrawn="1"/>
        </p:nvSpPr>
        <p:spPr>
          <a:xfrm>
            <a:off x="-1" y="1690688"/>
            <a:ext cx="7724309" cy="2807740"/>
          </a:xfrm>
          <a:prstGeom prst="rect">
            <a:avLst/>
          </a:prstGeom>
          <a:solidFill>
            <a:srgbClr val="FF003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46" name="Google Shape;46;p18"/>
          <p:cNvSpPr txBox="1">
            <a:spLocks noGrp="1"/>
          </p:cNvSpPr>
          <p:nvPr>
            <p:ph type="title"/>
          </p:nvPr>
        </p:nvSpPr>
        <p:spPr>
          <a:xfrm>
            <a:off x="493986" y="365125"/>
            <a:ext cx="6285186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>
                <a:latin typeface="+mj-lt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" name="Google Shape;56;p20">
            <a:extLst>
              <a:ext uri="{FF2B5EF4-FFF2-40B4-BE49-F238E27FC236}">
                <a16:creationId xmlns:a16="http://schemas.microsoft.com/office/drawing/2014/main" id="{EBF20844-2FC3-D94C-BFE0-8E540D842E82}"/>
              </a:ext>
            </a:extLst>
          </p:cNvPr>
          <p:cNvSpPr txBox="1">
            <a:spLocks noGrp="1"/>
          </p:cNvSpPr>
          <p:nvPr>
            <p:ph type="body" idx="10"/>
          </p:nvPr>
        </p:nvSpPr>
        <p:spPr>
          <a:xfrm>
            <a:off x="493986" y="2280745"/>
            <a:ext cx="6285186" cy="22176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25400" lvl="0" indent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  <a:defRPr sz="2200">
                <a:solidFill>
                  <a:schemeClr val="bg1"/>
                </a:solidFill>
                <a:latin typeface="+mn-lt"/>
              </a:defRPr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5" name="Google Shape;63;p21">
            <a:extLst>
              <a:ext uri="{FF2B5EF4-FFF2-40B4-BE49-F238E27FC236}">
                <a16:creationId xmlns:a16="http://schemas.microsoft.com/office/drawing/2014/main" id="{EECA7DD3-728A-0764-342D-C92AA335D4F9}"/>
              </a:ext>
            </a:extLst>
          </p:cNvPr>
          <p:cNvSpPr>
            <a:spLocks noGrp="1"/>
          </p:cNvSpPr>
          <p:nvPr>
            <p:ph type="pic" idx="2"/>
          </p:nvPr>
        </p:nvSpPr>
        <p:spPr>
          <a:xfrm>
            <a:off x="7724308" y="538222"/>
            <a:ext cx="3981554" cy="577576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>
            <a:noAutofit/>
          </a:bodyPr>
          <a:lstStyle>
            <a:lvl1pPr marL="50800" indent="0">
              <a:buNone/>
              <a:defRPr/>
            </a:lvl1pPr>
          </a:lstStyle>
          <a:p>
            <a:endParaRPr lang="pl-PL"/>
          </a:p>
        </p:txBody>
      </p:sp>
      <p:sp>
        <p:nvSpPr>
          <p:cNvPr id="3" name="Google Shape;56;p20">
            <a:extLst>
              <a:ext uri="{FF2B5EF4-FFF2-40B4-BE49-F238E27FC236}">
                <a16:creationId xmlns:a16="http://schemas.microsoft.com/office/drawing/2014/main" id="{D5A6C8AC-0355-341D-EF7A-F3ACA05872DF}"/>
              </a:ext>
            </a:extLst>
          </p:cNvPr>
          <p:cNvSpPr txBox="1">
            <a:spLocks noGrp="1"/>
          </p:cNvSpPr>
          <p:nvPr>
            <p:ph type="body" idx="11"/>
          </p:nvPr>
        </p:nvSpPr>
        <p:spPr>
          <a:xfrm>
            <a:off x="493986" y="4824248"/>
            <a:ext cx="6285186" cy="145312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25400" lvl="0" indent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  <a:defRPr sz="2200">
                <a:solidFill>
                  <a:schemeClr val="tx1"/>
                </a:solidFill>
                <a:latin typeface="+mn-lt"/>
              </a:defRPr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555868751"/>
      </p:ext>
    </p:extLst>
  </p:cSld>
  <p:clrMapOvr>
    <a:masterClrMapping/>
  </p:clrMapOvr>
  <p:transition>
    <p:fad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ylko tytuł" preserve="1" userDrawn="1">
  <p:cSld name="1_Tylko tytuł">
    <p:spTree>
      <p:nvGrpSpPr>
        <p:cNvPr id="1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Google Shape;63;p21">
            <a:extLst>
              <a:ext uri="{FF2B5EF4-FFF2-40B4-BE49-F238E27FC236}">
                <a16:creationId xmlns:a16="http://schemas.microsoft.com/office/drawing/2014/main" id="{F9D94F29-3325-9E46-EAB6-A3DF07C5AB70}"/>
              </a:ext>
            </a:extLst>
          </p:cNvPr>
          <p:cNvSpPr>
            <a:spLocks noGrp="1"/>
          </p:cNvSpPr>
          <p:nvPr>
            <p:ph type="pic" idx="2"/>
          </p:nvPr>
        </p:nvSpPr>
        <p:spPr>
          <a:xfrm>
            <a:off x="7308808" y="2"/>
            <a:ext cx="4883192" cy="685799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>
            <a:noAutofit/>
          </a:bodyPr>
          <a:lstStyle>
            <a:lvl1pPr marL="50800" indent="0">
              <a:buNone/>
              <a:defRPr/>
            </a:lvl1pPr>
          </a:lstStyle>
          <a:p>
            <a:endParaRPr lang="pl-PL"/>
          </a:p>
        </p:txBody>
      </p:sp>
      <p:sp>
        <p:nvSpPr>
          <p:cNvPr id="46" name="Google Shape;46;p18"/>
          <p:cNvSpPr txBox="1">
            <a:spLocks noGrp="1"/>
          </p:cNvSpPr>
          <p:nvPr>
            <p:ph type="title"/>
          </p:nvPr>
        </p:nvSpPr>
        <p:spPr>
          <a:xfrm>
            <a:off x="493986" y="365125"/>
            <a:ext cx="6285186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>
                <a:latin typeface="+mj-lt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" name="Google Shape;56;p20">
            <a:extLst>
              <a:ext uri="{FF2B5EF4-FFF2-40B4-BE49-F238E27FC236}">
                <a16:creationId xmlns:a16="http://schemas.microsoft.com/office/drawing/2014/main" id="{D5A6C8AC-0355-341D-EF7A-F3ACA05872DF}"/>
              </a:ext>
            </a:extLst>
          </p:cNvPr>
          <p:cNvSpPr txBox="1">
            <a:spLocks noGrp="1"/>
          </p:cNvSpPr>
          <p:nvPr>
            <p:ph type="body" idx="11"/>
          </p:nvPr>
        </p:nvSpPr>
        <p:spPr>
          <a:xfrm>
            <a:off x="493986" y="1690688"/>
            <a:ext cx="6285186" cy="458668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25400" lvl="0" indent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  <a:defRPr sz="2200">
                <a:solidFill>
                  <a:schemeClr val="tx1"/>
                </a:solidFill>
                <a:latin typeface="+mn-lt"/>
              </a:defRPr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11" name="Prostokąt 10">
            <a:extLst>
              <a:ext uri="{FF2B5EF4-FFF2-40B4-BE49-F238E27FC236}">
                <a16:creationId xmlns:a16="http://schemas.microsoft.com/office/drawing/2014/main" id="{A27AA237-1E81-6EAC-2886-348BDE986A55}"/>
              </a:ext>
            </a:extLst>
          </p:cNvPr>
          <p:cNvSpPr/>
          <p:nvPr userDrawn="1"/>
        </p:nvSpPr>
        <p:spPr>
          <a:xfrm>
            <a:off x="10098212" y="4764212"/>
            <a:ext cx="2093788" cy="2093788"/>
          </a:xfrm>
          <a:prstGeom prst="rect">
            <a:avLst/>
          </a:prstGeom>
          <a:solidFill>
            <a:srgbClr val="FF003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10" name="Google Shape;56;p20">
            <a:extLst>
              <a:ext uri="{FF2B5EF4-FFF2-40B4-BE49-F238E27FC236}">
                <a16:creationId xmlns:a16="http://schemas.microsoft.com/office/drawing/2014/main" id="{6CDFBC67-4B6A-02F3-DF1C-C92AD21F5CA2}"/>
              </a:ext>
            </a:extLst>
          </p:cNvPr>
          <p:cNvSpPr txBox="1">
            <a:spLocks noGrp="1"/>
          </p:cNvSpPr>
          <p:nvPr>
            <p:ph type="body" idx="12"/>
          </p:nvPr>
        </p:nvSpPr>
        <p:spPr>
          <a:xfrm>
            <a:off x="10098212" y="4764211"/>
            <a:ext cx="2093788" cy="20937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44000" tIns="0" rIns="144000" bIns="0" anchor="ctr" anchorCtr="0">
            <a:noAutofit/>
          </a:bodyPr>
          <a:lstStyle>
            <a:lvl1pPr marL="25400" lvl="0" indent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  <a:defRPr sz="1600">
                <a:solidFill>
                  <a:schemeClr val="bg1"/>
                </a:solidFill>
                <a:latin typeface="+mn-lt"/>
              </a:defRPr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276703700"/>
      </p:ext>
    </p:extLst>
  </p:cSld>
  <p:clrMapOvr>
    <a:masterClrMapping/>
  </p:clrMapOvr>
  <p:transition>
    <p:fad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ylko tytuł" preserve="1" userDrawn="1">
  <p:cSld name="1_Tylko tytuł">
    <p:spTree>
      <p:nvGrpSpPr>
        <p:cNvPr id="1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18"/>
          <p:cNvSpPr txBox="1">
            <a:spLocks noGrp="1"/>
          </p:cNvSpPr>
          <p:nvPr>
            <p:ph type="title"/>
          </p:nvPr>
        </p:nvSpPr>
        <p:spPr>
          <a:xfrm>
            <a:off x="493986" y="365125"/>
            <a:ext cx="11288110" cy="12219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>
                <a:latin typeface="+mj-lt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" name="Google Shape;56;p20">
            <a:extLst>
              <a:ext uri="{FF2B5EF4-FFF2-40B4-BE49-F238E27FC236}">
                <a16:creationId xmlns:a16="http://schemas.microsoft.com/office/drawing/2014/main" id="{D5A6C8AC-0355-341D-EF7A-F3ACA05872DF}"/>
              </a:ext>
            </a:extLst>
          </p:cNvPr>
          <p:cNvSpPr txBox="1">
            <a:spLocks noGrp="1"/>
          </p:cNvSpPr>
          <p:nvPr>
            <p:ph type="body" idx="11"/>
          </p:nvPr>
        </p:nvSpPr>
        <p:spPr>
          <a:xfrm>
            <a:off x="493985" y="1690688"/>
            <a:ext cx="3894081" cy="461249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25400" lvl="0" indent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  <a:defRPr sz="2200">
                <a:solidFill>
                  <a:schemeClr val="tx1"/>
                </a:solidFill>
                <a:latin typeface="+mn-lt"/>
              </a:defRPr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2" name="Google Shape;63;p21">
            <a:extLst>
              <a:ext uri="{FF2B5EF4-FFF2-40B4-BE49-F238E27FC236}">
                <a16:creationId xmlns:a16="http://schemas.microsoft.com/office/drawing/2014/main" id="{6A02982C-CB92-8F31-0656-FE6F21E25B09}"/>
              </a:ext>
            </a:extLst>
          </p:cNvPr>
          <p:cNvSpPr>
            <a:spLocks noGrp="1"/>
          </p:cNvSpPr>
          <p:nvPr>
            <p:ph type="pic" idx="13"/>
          </p:nvPr>
        </p:nvSpPr>
        <p:spPr>
          <a:xfrm>
            <a:off x="4758955" y="1690686"/>
            <a:ext cx="2093788" cy="251870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>
            <a:noAutofit/>
          </a:bodyPr>
          <a:lstStyle>
            <a:lvl1pPr marL="50800" indent="0">
              <a:buNone/>
              <a:defRPr/>
            </a:lvl1pPr>
          </a:lstStyle>
          <a:p>
            <a:endParaRPr lang="pl-PL"/>
          </a:p>
        </p:txBody>
      </p:sp>
      <p:sp>
        <p:nvSpPr>
          <p:cNvPr id="4" name="Prostokąt 3">
            <a:extLst>
              <a:ext uri="{FF2B5EF4-FFF2-40B4-BE49-F238E27FC236}">
                <a16:creationId xmlns:a16="http://schemas.microsoft.com/office/drawing/2014/main" id="{DCA164D8-7832-1264-8DAB-B48B8F9FD4E3}"/>
              </a:ext>
            </a:extLst>
          </p:cNvPr>
          <p:cNvSpPr/>
          <p:nvPr userDrawn="1"/>
        </p:nvSpPr>
        <p:spPr>
          <a:xfrm>
            <a:off x="4758956" y="4209394"/>
            <a:ext cx="2093788" cy="2093788"/>
          </a:xfrm>
          <a:prstGeom prst="rect">
            <a:avLst/>
          </a:prstGeom>
          <a:solidFill>
            <a:srgbClr val="FF003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5" name="Google Shape;56;p20">
            <a:extLst>
              <a:ext uri="{FF2B5EF4-FFF2-40B4-BE49-F238E27FC236}">
                <a16:creationId xmlns:a16="http://schemas.microsoft.com/office/drawing/2014/main" id="{3D32F484-734C-5F34-92D9-6E0C722EED0A}"/>
              </a:ext>
            </a:extLst>
          </p:cNvPr>
          <p:cNvSpPr txBox="1">
            <a:spLocks noGrp="1"/>
          </p:cNvSpPr>
          <p:nvPr>
            <p:ph type="body" idx="14"/>
          </p:nvPr>
        </p:nvSpPr>
        <p:spPr>
          <a:xfrm>
            <a:off x="4758956" y="4209393"/>
            <a:ext cx="2093787" cy="20937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44000" tIns="0" rIns="144000" bIns="0" anchor="ctr" anchorCtr="0">
            <a:noAutofit/>
          </a:bodyPr>
          <a:lstStyle>
            <a:lvl1pPr marL="25400" lvl="0" indent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  <a:defRPr sz="1600">
                <a:solidFill>
                  <a:schemeClr val="bg1"/>
                </a:solidFill>
                <a:latin typeface="+mn-lt"/>
              </a:defRPr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6" name="Google Shape;63;p21">
            <a:extLst>
              <a:ext uri="{FF2B5EF4-FFF2-40B4-BE49-F238E27FC236}">
                <a16:creationId xmlns:a16="http://schemas.microsoft.com/office/drawing/2014/main" id="{7FA9F4DF-D46F-0E3A-5BF1-9D085691C0FF}"/>
              </a:ext>
            </a:extLst>
          </p:cNvPr>
          <p:cNvSpPr>
            <a:spLocks noGrp="1"/>
          </p:cNvSpPr>
          <p:nvPr>
            <p:ph type="pic" idx="15"/>
          </p:nvPr>
        </p:nvSpPr>
        <p:spPr>
          <a:xfrm>
            <a:off x="7223631" y="1690685"/>
            <a:ext cx="2093788" cy="251870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>
            <a:noAutofit/>
          </a:bodyPr>
          <a:lstStyle>
            <a:lvl1pPr marL="50800" indent="0">
              <a:buNone/>
              <a:defRPr/>
            </a:lvl1pPr>
          </a:lstStyle>
          <a:p>
            <a:endParaRPr lang="pl-PL"/>
          </a:p>
        </p:txBody>
      </p:sp>
      <p:sp>
        <p:nvSpPr>
          <p:cNvPr id="7" name="Prostokąt 6">
            <a:extLst>
              <a:ext uri="{FF2B5EF4-FFF2-40B4-BE49-F238E27FC236}">
                <a16:creationId xmlns:a16="http://schemas.microsoft.com/office/drawing/2014/main" id="{4E9A134B-AEF2-2311-284C-05A8B362DEF5}"/>
              </a:ext>
            </a:extLst>
          </p:cNvPr>
          <p:cNvSpPr/>
          <p:nvPr userDrawn="1"/>
        </p:nvSpPr>
        <p:spPr>
          <a:xfrm>
            <a:off x="7223632" y="4209393"/>
            <a:ext cx="2093788" cy="2093788"/>
          </a:xfrm>
          <a:prstGeom prst="rect">
            <a:avLst/>
          </a:prstGeom>
          <a:solidFill>
            <a:srgbClr val="FF003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8" name="Google Shape;56;p20">
            <a:extLst>
              <a:ext uri="{FF2B5EF4-FFF2-40B4-BE49-F238E27FC236}">
                <a16:creationId xmlns:a16="http://schemas.microsoft.com/office/drawing/2014/main" id="{217C719E-1B5C-5BEB-FA1E-1E499AD1863B}"/>
              </a:ext>
            </a:extLst>
          </p:cNvPr>
          <p:cNvSpPr txBox="1">
            <a:spLocks noGrp="1"/>
          </p:cNvSpPr>
          <p:nvPr>
            <p:ph type="body" idx="16"/>
          </p:nvPr>
        </p:nvSpPr>
        <p:spPr>
          <a:xfrm>
            <a:off x="7223632" y="4209392"/>
            <a:ext cx="2093787" cy="20937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44000" tIns="0" rIns="144000" bIns="0" anchor="ctr" anchorCtr="0">
            <a:noAutofit/>
          </a:bodyPr>
          <a:lstStyle>
            <a:lvl1pPr marL="25400" lvl="0" indent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  <a:defRPr sz="1600">
                <a:solidFill>
                  <a:schemeClr val="bg1"/>
                </a:solidFill>
                <a:latin typeface="+mn-lt"/>
              </a:defRPr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12" name="Google Shape;63;p21">
            <a:extLst>
              <a:ext uri="{FF2B5EF4-FFF2-40B4-BE49-F238E27FC236}">
                <a16:creationId xmlns:a16="http://schemas.microsoft.com/office/drawing/2014/main" id="{ED2B6BCE-C252-6975-644F-1F1110AAD8BD}"/>
              </a:ext>
            </a:extLst>
          </p:cNvPr>
          <p:cNvSpPr>
            <a:spLocks noGrp="1"/>
          </p:cNvSpPr>
          <p:nvPr>
            <p:ph type="pic" idx="17"/>
          </p:nvPr>
        </p:nvSpPr>
        <p:spPr>
          <a:xfrm>
            <a:off x="9688307" y="1690684"/>
            <a:ext cx="2093788" cy="251870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>
            <a:noAutofit/>
          </a:bodyPr>
          <a:lstStyle>
            <a:lvl1pPr marL="50800" indent="0">
              <a:buNone/>
              <a:defRPr/>
            </a:lvl1pPr>
          </a:lstStyle>
          <a:p>
            <a:endParaRPr lang="pl-PL"/>
          </a:p>
        </p:txBody>
      </p:sp>
      <p:sp>
        <p:nvSpPr>
          <p:cNvPr id="13" name="Prostokąt 12">
            <a:extLst>
              <a:ext uri="{FF2B5EF4-FFF2-40B4-BE49-F238E27FC236}">
                <a16:creationId xmlns:a16="http://schemas.microsoft.com/office/drawing/2014/main" id="{6A6E9135-A97C-3265-85F6-068F77AAB722}"/>
              </a:ext>
            </a:extLst>
          </p:cNvPr>
          <p:cNvSpPr/>
          <p:nvPr userDrawn="1"/>
        </p:nvSpPr>
        <p:spPr>
          <a:xfrm>
            <a:off x="9688308" y="4209392"/>
            <a:ext cx="2093788" cy="2093788"/>
          </a:xfrm>
          <a:prstGeom prst="rect">
            <a:avLst/>
          </a:prstGeom>
          <a:solidFill>
            <a:srgbClr val="FF003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14" name="Google Shape;56;p20">
            <a:extLst>
              <a:ext uri="{FF2B5EF4-FFF2-40B4-BE49-F238E27FC236}">
                <a16:creationId xmlns:a16="http://schemas.microsoft.com/office/drawing/2014/main" id="{F62F3766-BEEC-0D36-4368-FF436015B15D}"/>
              </a:ext>
            </a:extLst>
          </p:cNvPr>
          <p:cNvSpPr txBox="1">
            <a:spLocks noGrp="1"/>
          </p:cNvSpPr>
          <p:nvPr>
            <p:ph type="body" idx="18"/>
          </p:nvPr>
        </p:nvSpPr>
        <p:spPr>
          <a:xfrm>
            <a:off x="9688308" y="4209391"/>
            <a:ext cx="2093787" cy="20937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44000" tIns="0" rIns="144000" bIns="0" anchor="ctr" anchorCtr="0">
            <a:noAutofit/>
          </a:bodyPr>
          <a:lstStyle>
            <a:lvl1pPr marL="25400" lvl="0" indent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  <a:defRPr sz="1600">
                <a:solidFill>
                  <a:schemeClr val="bg1"/>
                </a:solidFill>
                <a:latin typeface="+mn-lt"/>
              </a:defRPr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683936134"/>
      </p:ext>
    </p:extLst>
  </p:cSld>
  <p:clrMapOvr>
    <a:masterClrMapping/>
  </p:clrMapOvr>
  <p:transition>
    <p:fad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ylko tytuł" preserve="1" userDrawn="1">
  <p:cSld name="1_Tylko tytuł">
    <p:spTree>
      <p:nvGrpSpPr>
        <p:cNvPr id="1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18"/>
          <p:cNvSpPr txBox="1">
            <a:spLocks noGrp="1"/>
          </p:cNvSpPr>
          <p:nvPr>
            <p:ph type="title"/>
          </p:nvPr>
        </p:nvSpPr>
        <p:spPr>
          <a:xfrm>
            <a:off x="493986" y="365125"/>
            <a:ext cx="11288110" cy="12219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>
                <a:latin typeface="+mj-lt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" name="Prostokąt 3">
            <a:extLst>
              <a:ext uri="{FF2B5EF4-FFF2-40B4-BE49-F238E27FC236}">
                <a16:creationId xmlns:a16="http://schemas.microsoft.com/office/drawing/2014/main" id="{DCA164D8-7832-1264-8DAB-B48B8F9FD4E3}"/>
              </a:ext>
            </a:extLst>
          </p:cNvPr>
          <p:cNvSpPr/>
          <p:nvPr userDrawn="1"/>
        </p:nvSpPr>
        <p:spPr>
          <a:xfrm>
            <a:off x="0" y="4267874"/>
            <a:ext cx="3044811" cy="2590126"/>
          </a:xfrm>
          <a:prstGeom prst="rect">
            <a:avLst/>
          </a:prstGeom>
          <a:solidFill>
            <a:srgbClr val="FF003C"/>
          </a:solidFill>
          <a:ln w="12700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5" name="Google Shape;56;p20">
            <a:extLst>
              <a:ext uri="{FF2B5EF4-FFF2-40B4-BE49-F238E27FC236}">
                <a16:creationId xmlns:a16="http://schemas.microsoft.com/office/drawing/2014/main" id="{3D32F484-734C-5F34-92D9-6E0C722EED0A}"/>
              </a:ext>
            </a:extLst>
          </p:cNvPr>
          <p:cNvSpPr txBox="1">
            <a:spLocks noGrp="1"/>
          </p:cNvSpPr>
          <p:nvPr>
            <p:ph type="body" idx="14"/>
          </p:nvPr>
        </p:nvSpPr>
        <p:spPr>
          <a:xfrm>
            <a:off x="-1" y="4267874"/>
            <a:ext cx="3044811" cy="259012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44000" tIns="0" rIns="144000" bIns="0" anchor="ctr" anchorCtr="0">
            <a:noAutofit/>
          </a:bodyPr>
          <a:lstStyle>
            <a:lvl1pPr marL="25400" lvl="0" indent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  <a:defRPr sz="1600">
                <a:solidFill>
                  <a:schemeClr val="bg1"/>
                </a:solidFill>
                <a:latin typeface="+mn-lt"/>
              </a:defRPr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29" name="Prostokąt 28">
            <a:extLst>
              <a:ext uri="{FF2B5EF4-FFF2-40B4-BE49-F238E27FC236}">
                <a16:creationId xmlns:a16="http://schemas.microsoft.com/office/drawing/2014/main" id="{C68B45C0-6D88-3279-9DAD-DAF541DED541}"/>
              </a:ext>
            </a:extLst>
          </p:cNvPr>
          <p:cNvSpPr/>
          <p:nvPr userDrawn="1"/>
        </p:nvSpPr>
        <p:spPr>
          <a:xfrm>
            <a:off x="1" y="1667238"/>
            <a:ext cx="3044811" cy="2590126"/>
          </a:xfrm>
          <a:prstGeom prst="rect">
            <a:avLst/>
          </a:prstGeom>
          <a:solidFill>
            <a:srgbClr val="FF003C"/>
          </a:solidFill>
          <a:ln w="12700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30" name="Google Shape;56;p20">
            <a:extLst>
              <a:ext uri="{FF2B5EF4-FFF2-40B4-BE49-F238E27FC236}">
                <a16:creationId xmlns:a16="http://schemas.microsoft.com/office/drawing/2014/main" id="{D3E0E04E-75F8-39A8-BF2E-1A6CFF8BEB37}"/>
              </a:ext>
            </a:extLst>
          </p:cNvPr>
          <p:cNvSpPr txBox="1">
            <a:spLocks noGrp="1"/>
          </p:cNvSpPr>
          <p:nvPr>
            <p:ph type="body" idx="18"/>
          </p:nvPr>
        </p:nvSpPr>
        <p:spPr>
          <a:xfrm>
            <a:off x="0" y="1667238"/>
            <a:ext cx="3044811" cy="259012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44000" tIns="0" rIns="144000" bIns="0" anchor="ctr" anchorCtr="0">
            <a:noAutofit/>
          </a:bodyPr>
          <a:lstStyle>
            <a:lvl1pPr marL="25400" lvl="0" indent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  <a:defRPr sz="1600">
                <a:solidFill>
                  <a:schemeClr val="bg1"/>
                </a:solidFill>
                <a:latin typeface="+mn-lt"/>
              </a:defRPr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23" name="Prostokąt 22">
            <a:extLst>
              <a:ext uri="{FF2B5EF4-FFF2-40B4-BE49-F238E27FC236}">
                <a16:creationId xmlns:a16="http://schemas.microsoft.com/office/drawing/2014/main" id="{FCD881BB-A876-68FD-ADD3-455716B1D759}"/>
              </a:ext>
            </a:extLst>
          </p:cNvPr>
          <p:cNvSpPr/>
          <p:nvPr userDrawn="1"/>
        </p:nvSpPr>
        <p:spPr>
          <a:xfrm>
            <a:off x="3044811" y="4267874"/>
            <a:ext cx="3044811" cy="2590126"/>
          </a:xfrm>
          <a:prstGeom prst="rect">
            <a:avLst/>
          </a:prstGeom>
          <a:solidFill>
            <a:srgbClr val="FF003C"/>
          </a:solidFill>
          <a:ln w="12700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24" name="Google Shape;56;p20">
            <a:extLst>
              <a:ext uri="{FF2B5EF4-FFF2-40B4-BE49-F238E27FC236}">
                <a16:creationId xmlns:a16="http://schemas.microsoft.com/office/drawing/2014/main" id="{FFE24878-79CF-E12B-BAE6-7AA9D2D53BC7}"/>
              </a:ext>
            </a:extLst>
          </p:cNvPr>
          <p:cNvSpPr txBox="1">
            <a:spLocks noGrp="1"/>
          </p:cNvSpPr>
          <p:nvPr>
            <p:ph type="body" idx="15"/>
          </p:nvPr>
        </p:nvSpPr>
        <p:spPr>
          <a:xfrm>
            <a:off x="3044810" y="4267874"/>
            <a:ext cx="3044811" cy="259012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44000" tIns="0" rIns="144000" bIns="0" anchor="ctr" anchorCtr="0">
            <a:noAutofit/>
          </a:bodyPr>
          <a:lstStyle>
            <a:lvl1pPr marL="25400" lvl="0" indent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  <a:defRPr sz="1600">
                <a:solidFill>
                  <a:schemeClr val="bg1"/>
                </a:solidFill>
                <a:latin typeface="+mn-lt"/>
              </a:defRPr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25" name="Prostokąt 24">
            <a:extLst>
              <a:ext uri="{FF2B5EF4-FFF2-40B4-BE49-F238E27FC236}">
                <a16:creationId xmlns:a16="http://schemas.microsoft.com/office/drawing/2014/main" id="{F9653C3F-2EA9-6B5E-F073-99FE6AA35CC0}"/>
              </a:ext>
            </a:extLst>
          </p:cNvPr>
          <p:cNvSpPr/>
          <p:nvPr userDrawn="1"/>
        </p:nvSpPr>
        <p:spPr>
          <a:xfrm>
            <a:off x="6089622" y="4267874"/>
            <a:ext cx="3044811" cy="2590126"/>
          </a:xfrm>
          <a:prstGeom prst="rect">
            <a:avLst/>
          </a:prstGeom>
          <a:solidFill>
            <a:srgbClr val="FF003C"/>
          </a:solidFill>
          <a:ln w="12700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26" name="Google Shape;56;p20">
            <a:extLst>
              <a:ext uri="{FF2B5EF4-FFF2-40B4-BE49-F238E27FC236}">
                <a16:creationId xmlns:a16="http://schemas.microsoft.com/office/drawing/2014/main" id="{67B75E0E-E6AF-2DCF-6BA9-E9CCA1D6B06A}"/>
              </a:ext>
            </a:extLst>
          </p:cNvPr>
          <p:cNvSpPr txBox="1">
            <a:spLocks noGrp="1"/>
          </p:cNvSpPr>
          <p:nvPr>
            <p:ph type="body" idx="16"/>
          </p:nvPr>
        </p:nvSpPr>
        <p:spPr>
          <a:xfrm>
            <a:off x="6102377" y="4267874"/>
            <a:ext cx="3044811" cy="259012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44000" tIns="0" rIns="144000" bIns="0" anchor="ctr" anchorCtr="0">
            <a:noAutofit/>
          </a:bodyPr>
          <a:lstStyle>
            <a:lvl1pPr marL="25400" lvl="0" indent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  <a:defRPr sz="1600">
                <a:solidFill>
                  <a:schemeClr val="bg1"/>
                </a:solidFill>
                <a:latin typeface="+mn-lt"/>
              </a:defRPr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27" name="Prostokąt 26">
            <a:extLst>
              <a:ext uri="{FF2B5EF4-FFF2-40B4-BE49-F238E27FC236}">
                <a16:creationId xmlns:a16="http://schemas.microsoft.com/office/drawing/2014/main" id="{A10C4258-55B0-EF88-8174-0E00AA9FBDD6}"/>
              </a:ext>
            </a:extLst>
          </p:cNvPr>
          <p:cNvSpPr/>
          <p:nvPr userDrawn="1"/>
        </p:nvSpPr>
        <p:spPr>
          <a:xfrm>
            <a:off x="9126870" y="4267874"/>
            <a:ext cx="3044811" cy="2590126"/>
          </a:xfrm>
          <a:prstGeom prst="rect">
            <a:avLst/>
          </a:prstGeom>
          <a:solidFill>
            <a:srgbClr val="FF003C"/>
          </a:solidFill>
          <a:ln w="12700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28" name="Google Shape;56;p20">
            <a:extLst>
              <a:ext uri="{FF2B5EF4-FFF2-40B4-BE49-F238E27FC236}">
                <a16:creationId xmlns:a16="http://schemas.microsoft.com/office/drawing/2014/main" id="{781E215D-C0B7-B405-1047-AFFC9E4E60C8}"/>
              </a:ext>
            </a:extLst>
          </p:cNvPr>
          <p:cNvSpPr txBox="1">
            <a:spLocks noGrp="1"/>
          </p:cNvSpPr>
          <p:nvPr>
            <p:ph type="body" idx="17"/>
          </p:nvPr>
        </p:nvSpPr>
        <p:spPr>
          <a:xfrm>
            <a:off x="9159943" y="4267874"/>
            <a:ext cx="3032057" cy="259012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44000" tIns="0" rIns="144000" bIns="0" anchor="ctr" anchorCtr="0">
            <a:noAutofit/>
          </a:bodyPr>
          <a:lstStyle>
            <a:lvl1pPr marL="25400" lvl="0" indent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  <a:defRPr sz="1600">
                <a:solidFill>
                  <a:schemeClr val="bg1"/>
                </a:solidFill>
                <a:latin typeface="+mn-lt"/>
              </a:defRPr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31" name="Prostokąt 30">
            <a:extLst>
              <a:ext uri="{FF2B5EF4-FFF2-40B4-BE49-F238E27FC236}">
                <a16:creationId xmlns:a16="http://schemas.microsoft.com/office/drawing/2014/main" id="{70B3E255-F8FD-F020-C5C2-915A5FC6CC6C}"/>
              </a:ext>
            </a:extLst>
          </p:cNvPr>
          <p:cNvSpPr/>
          <p:nvPr userDrawn="1"/>
        </p:nvSpPr>
        <p:spPr>
          <a:xfrm>
            <a:off x="3040680" y="1667238"/>
            <a:ext cx="3044811" cy="2590126"/>
          </a:xfrm>
          <a:prstGeom prst="rect">
            <a:avLst/>
          </a:prstGeom>
          <a:solidFill>
            <a:srgbClr val="FF003C"/>
          </a:solidFill>
          <a:ln w="12700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32" name="Google Shape;56;p20">
            <a:extLst>
              <a:ext uri="{FF2B5EF4-FFF2-40B4-BE49-F238E27FC236}">
                <a16:creationId xmlns:a16="http://schemas.microsoft.com/office/drawing/2014/main" id="{5E314192-817C-9C87-FA68-D6B0F2BCFCAC}"/>
              </a:ext>
            </a:extLst>
          </p:cNvPr>
          <p:cNvSpPr txBox="1">
            <a:spLocks noGrp="1"/>
          </p:cNvSpPr>
          <p:nvPr>
            <p:ph type="body" idx="19"/>
          </p:nvPr>
        </p:nvSpPr>
        <p:spPr>
          <a:xfrm>
            <a:off x="3040679" y="1667238"/>
            <a:ext cx="3044811" cy="259012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44000" tIns="0" rIns="144000" bIns="0" anchor="ctr" anchorCtr="0">
            <a:noAutofit/>
          </a:bodyPr>
          <a:lstStyle>
            <a:lvl1pPr marL="25400" lvl="0" indent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  <a:defRPr sz="1600">
                <a:solidFill>
                  <a:schemeClr val="bg1"/>
                </a:solidFill>
                <a:latin typeface="+mn-lt"/>
              </a:defRPr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33" name="Prostokąt 32">
            <a:extLst>
              <a:ext uri="{FF2B5EF4-FFF2-40B4-BE49-F238E27FC236}">
                <a16:creationId xmlns:a16="http://schemas.microsoft.com/office/drawing/2014/main" id="{5D38D301-2727-04C9-C293-94472B753011}"/>
              </a:ext>
            </a:extLst>
          </p:cNvPr>
          <p:cNvSpPr/>
          <p:nvPr userDrawn="1"/>
        </p:nvSpPr>
        <p:spPr>
          <a:xfrm>
            <a:off x="6085491" y="1667238"/>
            <a:ext cx="3044811" cy="2590126"/>
          </a:xfrm>
          <a:prstGeom prst="rect">
            <a:avLst/>
          </a:prstGeom>
          <a:solidFill>
            <a:srgbClr val="FF003C"/>
          </a:solidFill>
          <a:ln w="12700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34" name="Google Shape;56;p20">
            <a:extLst>
              <a:ext uri="{FF2B5EF4-FFF2-40B4-BE49-F238E27FC236}">
                <a16:creationId xmlns:a16="http://schemas.microsoft.com/office/drawing/2014/main" id="{32A0F7C3-9107-D325-E743-2B906064C4C0}"/>
              </a:ext>
            </a:extLst>
          </p:cNvPr>
          <p:cNvSpPr txBox="1">
            <a:spLocks noGrp="1"/>
          </p:cNvSpPr>
          <p:nvPr>
            <p:ph type="body" idx="20"/>
          </p:nvPr>
        </p:nvSpPr>
        <p:spPr>
          <a:xfrm>
            <a:off x="6098246" y="1667238"/>
            <a:ext cx="3044811" cy="259012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44000" tIns="0" rIns="144000" bIns="0" anchor="ctr" anchorCtr="0">
            <a:noAutofit/>
          </a:bodyPr>
          <a:lstStyle>
            <a:lvl1pPr marL="25400" lvl="0" indent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  <a:defRPr sz="1600">
                <a:solidFill>
                  <a:schemeClr val="bg1"/>
                </a:solidFill>
                <a:latin typeface="+mn-lt"/>
              </a:defRPr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35" name="Prostokąt 34">
            <a:extLst>
              <a:ext uri="{FF2B5EF4-FFF2-40B4-BE49-F238E27FC236}">
                <a16:creationId xmlns:a16="http://schemas.microsoft.com/office/drawing/2014/main" id="{6E967DD0-C06E-2518-4BA3-6F1C1DBFD9C1}"/>
              </a:ext>
            </a:extLst>
          </p:cNvPr>
          <p:cNvSpPr/>
          <p:nvPr userDrawn="1"/>
        </p:nvSpPr>
        <p:spPr>
          <a:xfrm>
            <a:off x="9143059" y="1667238"/>
            <a:ext cx="3044811" cy="2590126"/>
          </a:xfrm>
          <a:prstGeom prst="rect">
            <a:avLst/>
          </a:prstGeom>
          <a:solidFill>
            <a:srgbClr val="FF003C"/>
          </a:solidFill>
          <a:ln w="12700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36" name="Google Shape;56;p20">
            <a:extLst>
              <a:ext uri="{FF2B5EF4-FFF2-40B4-BE49-F238E27FC236}">
                <a16:creationId xmlns:a16="http://schemas.microsoft.com/office/drawing/2014/main" id="{A78C1683-765D-662B-443E-BC74E6885CD9}"/>
              </a:ext>
            </a:extLst>
          </p:cNvPr>
          <p:cNvSpPr txBox="1">
            <a:spLocks noGrp="1"/>
          </p:cNvSpPr>
          <p:nvPr>
            <p:ph type="body" idx="21"/>
          </p:nvPr>
        </p:nvSpPr>
        <p:spPr>
          <a:xfrm>
            <a:off x="9143058" y="1667238"/>
            <a:ext cx="3044811" cy="259012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44000" tIns="0" rIns="144000" bIns="0" anchor="ctr" anchorCtr="0">
            <a:noAutofit/>
          </a:bodyPr>
          <a:lstStyle>
            <a:lvl1pPr marL="25400" lvl="0" indent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  <a:defRPr sz="1600">
                <a:solidFill>
                  <a:schemeClr val="bg1"/>
                </a:solidFill>
                <a:latin typeface="+mn-lt"/>
              </a:defRPr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880861227"/>
      </p:ext>
    </p:extLst>
  </p:cSld>
  <p:clrMapOvr>
    <a:masterClrMapping/>
  </p:clrMapOvr>
  <p:transition>
    <p:fad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ylko tytuł" preserve="1" userDrawn="1">
  <p:cSld name="1_Tylko tytuł">
    <p:spTree>
      <p:nvGrpSpPr>
        <p:cNvPr id="1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18"/>
          <p:cNvSpPr txBox="1">
            <a:spLocks noGrp="1"/>
          </p:cNvSpPr>
          <p:nvPr>
            <p:ph type="title"/>
          </p:nvPr>
        </p:nvSpPr>
        <p:spPr>
          <a:xfrm>
            <a:off x="493986" y="365125"/>
            <a:ext cx="11288110" cy="12219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>
                <a:latin typeface="+mj-lt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" name="Prostokąt 3">
            <a:extLst>
              <a:ext uri="{FF2B5EF4-FFF2-40B4-BE49-F238E27FC236}">
                <a16:creationId xmlns:a16="http://schemas.microsoft.com/office/drawing/2014/main" id="{DCA164D8-7832-1264-8DAB-B48B8F9FD4E3}"/>
              </a:ext>
            </a:extLst>
          </p:cNvPr>
          <p:cNvSpPr/>
          <p:nvPr userDrawn="1"/>
        </p:nvSpPr>
        <p:spPr>
          <a:xfrm>
            <a:off x="0" y="4267874"/>
            <a:ext cx="3044811" cy="2590126"/>
          </a:xfrm>
          <a:prstGeom prst="rect">
            <a:avLst/>
          </a:prstGeom>
          <a:solidFill>
            <a:schemeClr val="bg1"/>
          </a:solidFill>
          <a:ln w="12700">
            <a:solidFill>
              <a:srgbClr val="FF003C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5" name="Google Shape;56;p20">
            <a:extLst>
              <a:ext uri="{FF2B5EF4-FFF2-40B4-BE49-F238E27FC236}">
                <a16:creationId xmlns:a16="http://schemas.microsoft.com/office/drawing/2014/main" id="{3D32F484-734C-5F34-92D9-6E0C722EED0A}"/>
              </a:ext>
            </a:extLst>
          </p:cNvPr>
          <p:cNvSpPr txBox="1">
            <a:spLocks noGrp="1"/>
          </p:cNvSpPr>
          <p:nvPr>
            <p:ph type="body" idx="14"/>
          </p:nvPr>
        </p:nvSpPr>
        <p:spPr>
          <a:xfrm>
            <a:off x="-1" y="4267874"/>
            <a:ext cx="3044811" cy="259012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44000" tIns="0" rIns="144000" bIns="0" anchor="ctr" anchorCtr="0">
            <a:noAutofit/>
          </a:bodyPr>
          <a:lstStyle>
            <a:lvl1pPr marL="25400" lvl="0" indent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  <a:defRPr sz="1600">
                <a:solidFill>
                  <a:schemeClr val="tx1"/>
                </a:solidFill>
                <a:latin typeface="+mn-lt"/>
              </a:defRPr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29" name="Prostokąt 28">
            <a:extLst>
              <a:ext uri="{FF2B5EF4-FFF2-40B4-BE49-F238E27FC236}">
                <a16:creationId xmlns:a16="http://schemas.microsoft.com/office/drawing/2014/main" id="{C68B45C0-6D88-3279-9DAD-DAF541DED541}"/>
              </a:ext>
            </a:extLst>
          </p:cNvPr>
          <p:cNvSpPr/>
          <p:nvPr userDrawn="1"/>
        </p:nvSpPr>
        <p:spPr>
          <a:xfrm>
            <a:off x="1" y="1667238"/>
            <a:ext cx="3044811" cy="2590126"/>
          </a:xfrm>
          <a:prstGeom prst="rect">
            <a:avLst/>
          </a:prstGeom>
          <a:solidFill>
            <a:schemeClr val="bg1"/>
          </a:solidFill>
          <a:ln w="12700">
            <a:solidFill>
              <a:srgbClr val="FF003C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30" name="Google Shape;56;p20">
            <a:extLst>
              <a:ext uri="{FF2B5EF4-FFF2-40B4-BE49-F238E27FC236}">
                <a16:creationId xmlns:a16="http://schemas.microsoft.com/office/drawing/2014/main" id="{D3E0E04E-75F8-39A8-BF2E-1A6CFF8BEB37}"/>
              </a:ext>
            </a:extLst>
          </p:cNvPr>
          <p:cNvSpPr txBox="1">
            <a:spLocks noGrp="1"/>
          </p:cNvSpPr>
          <p:nvPr>
            <p:ph type="body" idx="18"/>
          </p:nvPr>
        </p:nvSpPr>
        <p:spPr>
          <a:xfrm>
            <a:off x="0" y="1667238"/>
            <a:ext cx="3044811" cy="260063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44000" tIns="0" rIns="144000" bIns="0" anchor="ctr" anchorCtr="0">
            <a:noAutofit/>
          </a:bodyPr>
          <a:lstStyle>
            <a:lvl1pPr marL="25400" lvl="0" indent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  <a:defRPr sz="1600">
                <a:solidFill>
                  <a:schemeClr val="tx1"/>
                </a:solidFill>
                <a:latin typeface="+mn-lt"/>
              </a:defRPr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23" name="Prostokąt 22">
            <a:extLst>
              <a:ext uri="{FF2B5EF4-FFF2-40B4-BE49-F238E27FC236}">
                <a16:creationId xmlns:a16="http://schemas.microsoft.com/office/drawing/2014/main" id="{FCD881BB-A876-68FD-ADD3-455716B1D759}"/>
              </a:ext>
            </a:extLst>
          </p:cNvPr>
          <p:cNvSpPr/>
          <p:nvPr userDrawn="1"/>
        </p:nvSpPr>
        <p:spPr>
          <a:xfrm>
            <a:off x="3044811" y="4267874"/>
            <a:ext cx="3044811" cy="2590126"/>
          </a:xfrm>
          <a:prstGeom prst="rect">
            <a:avLst/>
          </a:prstGeom>
          <a:solidFill>
            <a:schemeClr val="bg1"/>
          </a:solidFill>
          <a:ln w="12700">
            <a:solidFill>
              <a:srgbClr val="FF003C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24" name="Google Shape;56;p20">
            <a:extLst>
              <a:ext uri="{FF2B5EF4-FFF2-40B4-BE49-F238E27FC236}">
                <a16:creationId xmlns:a16="http://schemas.microsoft.com/office/drawing/2014/main" id="{FFE24878-79CF-E12B-BAE6-7AA9D2D53BC7}"/>
              </a:ext>
            </a:extLst>
          </p:cNvPr>
          <p:cNvSpPr txBox="1">
            <a:spLocks noGrp="1"/>
          </p:cNvSpPr>
          <p:nvPr>
            <p:ph type="body" idx="15"/>
          </p:nvPr>
        </p:nvSpPr>
        <p:spPr>
          <a:xfrm>
            <a:off x="3044810" y="4267874"/>
            <a:ext cx="3044811" cy="259012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44000" tIns="0" rIns="144000" bIns="0" anchor="ctr" anchorCtr="0">
            <a:noAutofit/>
          </a:bodyPr>
          <a:lstStyle>
            <a:lvl1pPr marL="25400" lvl="0" indent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  <a:defRPr sz="1600">
                <a:solidFill>
                  <a:schemeClr val="tx1"/>
                </a:solidFill>
                <a:latin typeface="+mn-lt"/>
              </a:defRPr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25" name="Prostokąt 24">
            <a:extLst>
              <a:ext uri="{FF2B5EF4-FFF2-40B4-BE49-F238E27FC236}">
                <a16:creationId xmlns:a16="http://schemas.microsoft.com/office/drawing/2014/main" id="{F9653C3F-2EA9-6B5E-F073-99FE6AA35CC0}"/>
              </a:ext>
            </a:extLst>
          </p:cNvPr>
          <p:cNvSpPr/>
          <p:nvPr userDrawn="1"/>
        </p:nvSpPr>
        <p:spPr>
          <a:xfrm>
            <a:off x="6089622" y="4267874"/>
            <a:ext cx="3044811" cy="2590126"/>
          </a:xfrm>
          <a:prstGeom prst="rect">
            <a:avLst/>
          </a:prstGeom>
          <a:solidFill>
            <a:schemeClr val="bg1"/>
          </a:solidFill>
          <a:ln w="12700">
            <a:solidFill>
              <a:srgbClr val="FF003C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26" name="Google Shape;56;p20">
            <a:extLst>
              <a:ext uri="{FF2B5EF4-FFF2-40B4-BE49-F238E27FC236}">
                <a16:creationId xmlns:a16="http://schemas.microsoft.com/office/drawing/2014/main" id="{67B75E0E-E6AF-2DCF-6BA9-E9CCA1D6B06A}"/>
              </a:ext>
            </a:extLst>
          </p:cNvPr>
          <p:cNvSpPr txBox="1">
            <a:spLocks noGrp="1"/>
          </p:cNvSpPr>
          <p:nvPr>
            <p:ph type="body" idx="16"/>
          </p:nvPr>
        </p:nvSpPr>
        <p:spPr>
          <a:xfrm>
            <a:off x="6102377" y="4267874"/>
            <a:ext cx="3044811" cy="259012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44000" tIns="0" rIns="144000" bIns="0" anchor="ctr" anchorCtr="0">
            <a:noAutofit/>
          </a:bodyPr>
          <a:lstStyle>
            <a:lvl1pPr marL="25400" lvl="0" indent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  <a:defRPr sz="1600">
                <a:solidFill>
                  <a:schemeClr val="tx1"/>
                </a:solidFill>
                <a:latin typeface="+mn-lt"/>
              </a:defRPr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27" name="Prostokąt 26">
            <a:extLst>
              <a:ext uri="{FF2B5EF4-FFF2-40B4-BE49-F238E27FC236}">
                <a16:creationId xmlns:a16="http://schemas.microsoft.com/office/drawing/2014/main" id="{A10C4258-55B0-EF88-8174-0E00AA9FBDD6}"/>
              </a:ext>
            </a:extLst>
          </p:cNvPr>
          <p:cNvSpPr/>
          <p:nvPr userDrawn="1"/>
        </p:nvSpPr>
        <p:spPr>
          <a:xfrm>
            <a:off x="9134998" y="4267874"/>
            <a:ext cx="3044811" cy="2590126"/>
          </a:xfrm>
          <a:prstGeom prst="rect">
            <a:avLst/>
          </a:prstGeom>
          <a:solidFill>
            <a:schemeClr val="bg1"/>
          </a:solidFill>
          <a:ln w="12700">
            <a:solidFill>
              <a:srgbClr val="FF003C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28" name="Google Shape;56;p20">
            <a:extLst>
              <a:ext uri="{FF2B5EF4-FFF2-40B4-BE49-F238E27FC236}">
                <a16:creationId xmlns:a16="http://schemas.microsoft.com/office/drawing/2014/main" id="{781E215D-C0B7-B405-1047-AFFC9E4E60C8}"/>
              </a:ext>
            </a:extLst>
          </p:cNvPr>
          <p:cNvSpPr txBox="1">
            <a:spLocks noGrp="1"/>
          </p:cNvSpPr>
          <p:nvPr>
            <p:ph type="body" idx="17"/>
          </p:nvPr>
        </p:nvSpPr>
        <p:spPr>
          <a:xfrm>
            <a:off x="9147189" y="4267874"/>
            <a:ext cx="3044811" cy="259012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44000" tIns="0" rIns="144000" bIns="0" anchor="ctr" anchorCtr="0">
            <a:noAutofit/>
          </a:bodyPr>
          <a:lstStyle>
            <a:lvl1pPr marL="25400" lvl="0" indent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  <a:defRPr sz="1600">
                <a:solidFill>
                  <a:schemeClr val="tx1"/>
                </a:solidFill>
                <a:latin typeface="+mn-lt"/>
              </a:defRPr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31" name="Prostokąt 30">
            <a:extLst>
              <a:ext uri="{FF2B5EF4-FFF2-40B4-BE49-F238E27FC236}">
                <a16:creationId xmlns:a16="http://schemas.microsoft.com/office/drawing/2014/main" id="{70B3E255-F8FD-F020-C5C2-915A5FC6CC6C}"/>
              </a:ext>
            </a:extLst>
          </p:cNvPr>
          <p:cNvSpPr/>
          <p:nvPr userDrawn="1"/>
        </p:nvSpPr>
        <p:spPr>
          <a:xfrm>
            <a:off x="3040680" y="1667238"/>
            <a:ext cx="3044811" cy="2590126"/>
          </a:xfrm>
          <a:prstGeom prst="rect">
            <a:avLst/>
          </a:prstGeom>
          <a:solidFill>
            <a:schemeClr val="bg1"/>
          </a:solidFill>
          <a:ln w="12700">
            <a:solidFill>
              <a:srgbClr val="FF003C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32" name="Google Shape;56;p20">
            <a:extLst>
              <a:ext uri="{FF2B5EF4-FFF2-40B4-BE49-F238E27FC236}">
                <a16:creationId xmlns:a16="http://schemas.microsoft.com/office/drawing/2014/main" id="{5E314192-817C-9C87-FA68-D6B0F2BCFCAC}"/>
              </a:ext>
            </a:extLst>
          </p:cNvPr>
          <p:cNvSpPr txBox="1">
            <a:spLocks noGrp="1"/>
          </p:cNvSpPr>
          <p:nvPr>
            <p:ph type="body" idx="19"/>
          </p:nvPr>
        </p:nvSpPr>
        <p:spPr>
          <a:xfrm>
            <a:off x="3040679" y="1667238"/>
            <a:ext cx="3044811" cy="259012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44000" tIns="0" rIns="144000" bIns="0" anchor="ctr" anchorCtr="0">
            <a:noAutofit/>
          </a:bodyPr>
          <a:lstStyle>
            <a:lvl1pPr marL="25400" lvl="0" indent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  <a:defRPr sz="1600">
                <a:solidFill>
                  <a:schemeClr val="tx1"/>
                </a:solidFill>
                <a:latin typeface="+mn-lt"/>
              </a:defRPr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33" name="Prostokąt 32">
            <a:extLst>
              <a:ext uri="{FF2B5EF4-FFF2-40B4-BE49-F238E27FC236}">
                <a16:creationId xmlns:a16="http://schemas.microsoft.com/office/drawing/2014/main" id="{5D38D301-2727-04C9-C293-94472B753011}"/>
              </a:ext>
            </a:extLst>
          </p:cNvPr>
          <p:cNvSpPr/>
          <p:nvPr userDrawn="1"/>
        </p:nvSpPr>
        <p:spPr>
          <a:xfrm>
            <a:off x="6085491" y="1667238"/>
            <a:ext cx="3044811" cy="2590126"/>
          </a:xfrm>
          <a:prstGeom prst="rect">
            <a:avLst/>
          </a:prstGeom>
          <a:solidFill>
            <a:schemeClr val="bg1"/>
          </a:solidFill>
          <a:ln w="12700">
            <a:solidFill>
              <a:srgbClr val="FF003C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34" name="Google Shape;56;p20">
            <a:extLst>
              <a:ext uri="{FF2B5EF4-FFF2-40B4-BE49-F238E27FC236}">
                <a16:creationId xmlns:a16="http://schemas.microsoft.com/office/drawing/2014/main" id="{32A0F7C3-9107-D325-E743-2B906064C4C0}"/>
              </a:ext>
            </a:extLst>
          </p:cNvPr>
          <p:cNvSpPr txBox="1">
            <a:spLocks noGrp="1"/>
          </p:cNvSpPr>
          <p:nvPr>
            <p:ph type="body" idx="20"/>
          </p:nvPr>
        </p:nvSpPr>
        <p:spPr>
          <a:xfrm>
            <a:off x="6098246" y="1667238"/>
            <a:ext cx="3044811" cy="260063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44000" tIns="0" rIns="144000" bIns="0" anchor="ctr" anchorCtr="0">
            <a:noAutofit/>
          </a:bodyPr>
          <a:lstStyle>
            <a:lvl1pPr marL="25400" lvl="0" indent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  <a:defRPr sz="1600">
                <a:solidFill>
                  <a:schemeClr val="tx1"/>
                </a:solidFill>
                <a:latin typeface="+mn-lt"/>
              </a:defRPr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35" name="Prostokąt 34">
            <a:extLst>
              <a:ext uri="{FF2B5EF4-FFF2-40B4-BE49-F238E27FC236}">
                <a16:creationId xmlns:a16="http://schemas.microsoft.com/office/drawing/2014/main" id="{6E967DD0-C06E-2518-4BA3-6F1C1DBFD9C1}"/>
              </a:ext>
            </a:extLst>
          </p:cNvPr>
          <p:cNvSpPr/>
          <p:nvPr userDrawn="1"/>
        </p:nvSpPr>
        <p:spPr>
          <a:xfrm>
            <a:off x="9143059" y="1667238"/>
            <a:ext cx="3044811" cy="2590126"/>
          </a:xfrm>
          <a:prstGeom prst="rect">
            <a:avLst/>
          </a:prstGeom>
          <a:solidFill>
            <a:schemeClr val="bg1"/>
          </a:solidFill>
          <a:ln w="12700">
            <a:solidFill>
              <a:srgbClr val="FF003C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36" name="Google Shape;56;p20">
            <a:extLst>
              <a:ext uri="{FF2B5EF4-FFF2-40B4-BE49-F238E27FC236}">
                <a16:creationId xmlns:a16="http://schemas.microsoft.com/office/drawing/2014/main" id="{A78C1683-765D-662B-443E-BC74E6885CD9}"/>
              </a:ext>
            </a:extLst>
          </p:cNvPr>
          <p:cNvSpPr txBox="1">
            <a:spLocks noGrp="1"/>
          </p:cNvSpPr>
          <p:nvPr>
            <p:ph type="body" idx="21"/>
          </p:nvPr>
        </p:nvSpPr>
        <p:spPr>
          <a:xfrm>
            <a:off x="9143058" y="1667238"/>
            <a:ext cx="3044811" cy="259012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44000" tIns="0" rIns="144000" bIns="0" anchor="ctr" anchorCtr="0">
            <a:noAutofit/>
          </a:bodyPr>
          <a:lstStyle>
            <a:lvl1pPr marL="25400" lvl="0" indent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  <a:defRPr sz="1600">
                <a:solidFill>
                  <a:schemeClr val="tx1"/>
                </a:solidFill>
                <a:latin typeface="+mn-lt"/>
              </a:defRPr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955117099"/>
      </p:ext>
    </p:extLst>
  </p:cSld>
  <p:clrMapOvr>
    <a:masterClrMapping/>
  </p:clrMapOvr>
  <p:transition>
    <p:fade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ylko tytuł" preserve="1" userDrawn="1">
  <p:cSld name="1_Tylko tytuł">
    <p:bg>
      <p:bgPr>
        <a:solidFill>
          <a:srgbClr val="FF003C"/>
        </a:solidFill>
        <a:effectLst/>
      </p:bgPr>
    </p:bg>
    <p:spTree>
      <p:nvGrpSpPr>
        <p:cNvPr id="1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18"/>
          <p:cNvSpPr txBox="1">
            <a:spLocks noGrp="1"/>
          </p:cNvSpPr>
          <p:nvPr>
            <p:ph type="title"/>
          </p:nvPr>
        </p:nvSpPr>
        <p:spPr>
          <a:xfrm>
            <a:off x="493985" y="365125"/>
            <a:ext cx="8912773" cy="26513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>
                <a:solidFill>
                  <a:schemeClr val="bg1"/>
                </a:solidFill>
                <a:latin typeface="+mj-lt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pic>
        <p:nvPicPr>
          <p:cNvPr id="6" name="Grafika 5">
            <a:extLst>
              <a:ext uri="{FF2B5EF4-FFF2-40B4-BE49-F238E27FC236}">
                <a16:creationId xmlns:a16="http://schemas.microsoft.com/office/drawing/2014/main" id="{675FFDA4-7F41-D049-1665-697C0E2B0879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0" y="3296126"/>
            <a:ext cx="12192000" cy="30622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608259"/>
      </p:ext>
    </p:extLst>
  </p:cSld>
  <p:clrMapOvr>
    <a:masterClrMapping/>
  </p:clrMapOvr>
  <p:transition>
    <p:fade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lajd tytułowy" type="title">
  <p:cSld name="TITLE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13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" name="Google Shape;13;p13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14" name="Google Shape;14;p1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" name="Google Shape;15;p1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" name="Google Shape;16;p1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l-PL"/>
              <a:t>‹#›</a:t>
            </a:fld>
            <a:endParaRPr/>
          </a:p>
        </p:txBody>
      </p:sp>
    </p:spTree>
  </p:cSld>
  <p:clrMapOvr>
    <a:masterClrMapping/>
  </p:clrMapOvr>
  <p:transition>
    <p:fade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Nagłówek sekcji" type="secHead">
  <p:cSld name="SECTION_HEADER">
    <p:spTree>
      <p:nvGrpSpPr>
        <p:cNvPr id="1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15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15"/>
          <p:cNvSpPr txBox="1"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26" name="Google Shape;26;p15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15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8" name="Google Shape;28;p1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l-PL"/>
              <a:t>‹#›</a:t>
            </a:fld>
            <a:endParaRPr/>
          </a:p>
        </p:txBody>
      </p:sp>
    </p:spTree>
  </p:cSld>
  <p:clrMapOvr>
    <a:masterClrMapping/>
  </p:clrMapOvr>
  <p:transition>
    <p:fade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wa elementy zawartości" type="twoObj">
  <p:cSld name="TWO_OBJECTS">
    <p:spTree>
      <p:nvGrpSpPr>
        <p:cNvPr id="1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16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16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2" name="Google Shape;32;p16"/>
          <p:cNvSpPr txBox="1">
            <a:spLocks noGrp="1"/>
          </p:cNvSpPr>
          <p:nvPr>
            <p:ph type="body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3" name="Google Shape;33;p1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4" name="Google Shape;34;p1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1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l-PL"/>
              <a:t>‹#›</a:t>
            </a:fld>
            <a:endParaRPr/>
          </a:p>
        </p:txBody>
      </p:sp>
    </p:spTree>
  </p:cSld>
  <p:clrMapOvr>
    <a:masterClrMapping/>
  </p:clrMapOvr>
  <p:transition>
    <p:fade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orównanie" type="twoTxTwoObj">
  <p:cSld name="TWO_OBJECTS_WITH_TEXT">
    <p:spTree>
      <p:nvGrpSpPr>
        <p:cNvPr id="1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17"/>
          <p:cNvSpPr txBox="1"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17"/>
          <p:cNvSpPr txBox="1"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39" name="Google Shape;39;p17"/>
          <p:cNvSpPr txBox="1">
            <a:spLocks noGrp="1"/>
          </p:cNvSpPr>
          <p:nvPr>
            <p:ph type="body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0" name="Google Shape;40;p17"/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1" name="Google Shape;41;p17"/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2" name="Google Shape;42;p1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3" name="Google Shape;43;p1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4" name="Google Shape;44;p1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l-PL"/>
              <a:t>‹#›</a:t>
            </a:fld>
            <a:endParaRPr/>
          </a:p>
        </p:txBody>
      </p:sp>
    </p:spTree>
  </p:cSld>
  <p:clrMapOvr>
    <a:masterClrMapping/>
  </p:clrMapOvr>
  <p:transition>
    <p:fade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Zawartość z podpisem" type="objTx">
  <p:cSld name="OBJECT_WITH_CAPTION_TEXT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20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20"/>
          <p:cNvSpPr txBox="1">
            <a:spLocks noGrp="1"/>
          </p:cNvSpPr>
          <p:nvPr>
            <p:ph type="body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57" name="Google Shape;57;p20"/>
          <p:cNvSpPr txBox="1">
            <a:spLocks noGrp="1"/>
          </p:cNvSpPr>
          <p:nvPr>
            <p:ph type="body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58" name="Google Shape;58;p2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9" name="Google Shape;59;p2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2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l-PL"/>
              <a:t>‹#›</a:t>
            </a:fld>
            <a:endParaRPr/>
          </a:p>
        </p:txBody>
      </p:sp>
    </p:spTree>
  </p:cSld>
  <p:clrMapOvr>
    <a:masterClrMapping/>
  </p:clrMapOvr>
  <p:transition>
    <p:fade/>
  </p:transition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braz z podpisem" type="picTx">
  <p:cSld name="PICTURE_WITH_CAPTION_TEXT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21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21"/>
          <p:cNvSpPr>
            <a:spLocks noGrp="1"/>
          </p:cNvSpPr>
          <p:nvPr>
            <p:ph type="pic" idx="2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>
            <a:noAutofit/>
          </a:bodyPr>
          <a:lstStyle>
            <a:lvl1pPr marL="50800" indent="0">
              <a:buNone/>
              <a:defRPr/>
            </a:lvl1pPr>
          </a:lstStyle>
          <a:p>
            <a:endParaRPr lang="pl-PL"/>
          </a:p>
        </p:txBody>
      </p:sp>
      <p:sp>
        <p:nvSpPr>
          <p:cNvPr id="64" name="Google Shape;64;p21"/>
          <p:cNvSpPr txBox="1">
            <a:spLocks noGrp="1"/>
          </p:cNvSpPr>
          <p:nvPr>
            <p:ph type="body" idx="1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65" name="Google Shape;65;p2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6" name="Google Shape;66;p2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2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l-PL"/>
              <a:t>‹#›</a:t>
            </a:fld>
            <a:endParaRPr/>
          </a:p>
        </p:txBody>
      </p:sp>
    </p:spTree>
  </p:cSld>
  <p:clrMapOvr>
    <a:masterClrMapping/>
  </p:clrMapOvr>
  <p:transition>
    <p:fade/>
  </p:transition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ytuł i tekst pionowy" type="vertTx">
  <p:cSld name="VERTICAL_TEXT"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22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22"/>
          <p:cNvSpPr txBox="1">
            <a:spLocks noGrp="1"/>
          </p:cNvSpPr>
          <p:nvPr>
            <p:ph type="body" idx="1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1" name="Google Shape;71;p2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2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3" name="Google Shape;73;p2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l-PL"/>
              <a:t>‹#›</a:t>
            </a:fld>
            <a:endParaRPr/>
          </a:p>
        </p:txBody>
      </p:sp>
    </p:spTree>
  </p:cSld>
  <p:clrMapOvr>
    <a:masterClrMapping/>
  </p:clrMapOvr>
  <p:transition>
    <p:fade/>
  </p:transition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ytuł pionowy i tekst" type="vertTitleAndTx">
  <p:cSld name="VERTICAL_TITLE_AND_VERTICAL_TEXT"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23"/>
          <p:cNvSpPr txBox="1">
            <a:spLocks noGrp="1"/>
          </p:cNvSpPr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23"/>
          <p:cNvSpPr txBox="1">
            <a:spLocks noGrp="1"/>
          </p:cNvSpPr>
          <p:nvPr>
            <p:ph type="body" idx="1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7" name="Google Shape;77;p2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8" name="Google Shape;78;p2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9" name="Google Shape;79;p2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l-PL"/>
              <a:t>‹#›</a:t>
            </a:fld>
            <a:endParaRPr/>
          </a:p>
        </p:txBody>
      </p:sp>
    </p:spTree>
  </p:cSld>
  <p:clrMapOvr>
    <a:masterClrMapping/>
  </p:clrMapOvr>
  <p:transition>
    <p:fad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theme" Target="../theme/theme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2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7" name="Google Shape;7;p12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p1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" name="Google Shape;9;p1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" name="Google Shape;10;p1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l-PL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54" r:id="rId1"/>
    <p:sldLayoutId id="2147483670" r:id="rId2"/>
    <p:sldLayoutId id="2147483669" r:id="rId3"/>
    <p:sldLayoutId id="2147483660" r:id="rId4"/>
    <p:sldLayoutId id="2147483662" r:id="rId5"/>
    <p:sldLayoutId id="2147483663" r:id="rId6"/>
    <p:sldLayoutId id="2147483661" r:id="rId7"/>
    <p:sldLayoutId id="2147483665" r:id="rId8"/>
    <p:sldLayoutId id="2147483666" r:id="rId9"/>
    <p:sldLayoutId id="2147483667" r:id="rId10"/>
    <p:sldLayoutId id="2147483668" r:id="rId11"/>
    <p:sldLayoutId id="2147483664" r:id="rId12"/>
    <p:sldLayoutId id="2147483649" r:id="rId13"/>
    <p:sldLayoutId id="2147483651" r:id="rId14"/>
    <p:sldLayoutId id="2147483652" r:id="rId15"/>
    <p:sldLayoutId id="2147483653" r:id="rId16"/>
    <p:sldLayoutId id="2147483656" r:id="rId17"/>
    <p:sldLayoutId id="2147483657" r:id="rId18"/>
    <p:sldLayoutId id="2147483658" r:id="rId19"/>
    <p:sldLayoutId id="2147483659" r:id="rId20"/>
  </p:sldLayoutIdLst>
  <p:transition>
    <p:fade/>
  </p:transition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6.svg"/><Relationship Id="rId5" Type="http://schemas.openxmlformats.org/officeDocument/2006/relationships/image" Target="../media/image5.png"/><Relationship Id="rId4" Type="http://schemas.openxmlformats.org/officeDocument/2006/relationships/image" Target="../media/image4.sv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sv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0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0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2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5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6.sv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5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5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5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3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14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4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14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6.svg"/><Relationship Id="rId5" Type="http://schemas.openxmlformats.org/officeDocument/2006/relationships/image" Target="../media/image5.png"/><Relationship Id="rId4" Type="http://schemas.openxmlformats.org/officeDocument/2006/relationships/image" Target="../media/image2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003C"/>
        </a:solidFill>
        <a:effectLst/>
      </p:bgPr>
    </p:bg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"/>
          <p:cNvSpPr txBox="1">
            <a:spLocks noGrp="1"/>
          </p:cNvSpPr>
          <p:nvPr>
            <p:ph type="subTitle" idx="1"/>
          </p:nvPr>
        </p:nvSpPr>
        <p:spPr>
          <a:xfrm>
            <a:off x="378627" y="6205926"/>
            <a:ext cx="6568965" cy="47077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r>
              <a:rPr lang="pl-PL" sz="1050" dirty="0">
                <a:solidFill>
                  <a:schemeClr val="bg1"/>
                </a:solidFill>
                <a:latin typeface="+mj-lt"/>
              </a:rPr>
              <a:t>Warszawa</a:t>
            </a:r>
            <a:r>
              <a:rPr lang="pl-PL" sz="1050">
                <a:solidFill>
                  <a:schemeClr val="bg1"/>
                </a:solidFill>
                <a:latin typeface="+mj-lt"/>
              </a:rPr>
              <a:t>, czerwiec </a:t>
            </a:r>
            <a:r>
              <a:rPr lang="pl-PL" sz="1050" dirty="0">
                <a:solidFill>
                  <a:schemeClr val="bg1"/>
                </a:solidFill>
                <a:latin typeface="+mj-lt"/>
              </a:rPr>
              <a:t>2024</a:t>
            </a:r>
            <a:endParaRPr sz="1050" dirty="0">
              <a:solidFill>
                <a:schemeClr val="bg1"/>
              </a:solidFill>
              <a:latin typeface="+mj-lt"/>
            </a:endParaRPr>
          </a:p>
        </p:txBody>
      </p:sp>
      <p:pic>
        <p:nvPicPr>
          <p:cNvPr id="5" name="Grafika 4">
            <a:extLst>
              <a:ext uri="{FF2B5EF4-FFF2-40B4-BE49-F238E27FC236}">
                <a16:creationId xmlns:a16="http://schemas.microsoft.com/office/drawing/2014/main" id="{4ECB49BB-173A-8B3B-C3BA-52779B65FFE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0" y="181303"/>
            <a:ext cx="12192000" cy="4204138"/>
          </a:xfrm>
          <a:prstGeom prst="rect">
            <a:avLst/>
          </a:prstGeom>
        </p:spPr>
      </p:pic>
      <p:pic>
        <p:nvPicPr>
          <p:cNvPr id="6" name="Grafika 5">
            <a:extLst>
              <a:ext uri="{FF2B5EF4-FFF2-40B4-BE49-F238E27FC236}">
                <a16:creationId xmlns:a16="http://schemas.microsoft.com/office/drawing/2014/main" id="{982455A7-F13C-B286-0623-718969A3107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7792122" y="5590932"/>
            <a:ext cx="4021251" cy="1036193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4E7E551F-7142-1DC8-B6CD-0FCD5E617931}"/>
              </a:ext>
            </a:extLst>
          </p:cNvPr>
          <p:cNvSpPr txBox="1"/>
          <p:nvPr/>
        </p:nvSpPr>
        <p:spPr>
          <a:xfrm>
            <a:off x="273925" y="3149117"/>
            <a:ext cx="8122529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3200" dirty="0">
                <a:solidFill>
                  <a:schemeClr val="bg1"/>
                </a:solidFill>
              </a:rPr>
              <a:t>The </a:t>
            </a:r>
            <a:r>
              <a:rPr lang="pl-PL" sz="3200" dirty="0" err="1">
                <a:solidFill>
                  <a:schemeClr val="bg1"/>
                </a:solidFill>
              </a:rPr>
              <a:t>Effectiveness</a:t>
            </a:r>
            <a:r>
              <a:rPr lang="pl-PL" sz="3200" dirty="0">
                <a:solidFill>
                  <a:schemeClr val="bg1"/>
                </a:solidFill>
              </a:rPr>
              <a:t> System – wypracowanie modelu efektywności marketing na </a:t>
            </a:r>
            <a:r>
              <a:rPr lang="pl-PL" sz="3200">
                <a:solidFill>
                  <a:schemeClr val="bg1"/>
                </a:solidFill>
              </a:rPr>
              <a:t>rynku polskim na </a:t>
            </a:r>
            <a:r>
              <a:rPr lang="pl-PL" sz="3200" dirty="0">
                <a:solidFill>
                  <a:schemeClr val="bg1"/>
                </a:solidFill>
              </a:rPr>
              <a:t>podstawie modelu szwedzkiego</a:t>
            </a:r>
            <a:br>
              <a:rPr lang="pl-PL" sz="3200" dirty="0">
                <a:solidFill>
                  <a:schemeClr val="bg1"/>
                </a:solidFill>
              </a:rPr>
            </a:br>
            <a:endParaRPr lang="pl-PL" sz="3200" dirty="0">
              <a:solidFill>
                <a:schemeClr val="bg1"/>
              </a:solidFill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25E2E6BE-5ED5-B90F-B7AD-222673604423}"/>
              </a:ext>
            </a:extLst>
          </p:cNvPr>
          <p:cNvSpPr txBox="1"/>
          <p:nvPr/>
        </p:nvSpPr>
        <p:spPr>
          <a:xfrm>
            <a:off x="273925" y="5219786"/>
            <a:ext cx="549790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800">
                <a:solidFill>
                  <a:schemeClr val="bg1"/>
                </a:solidFill>
              </a:rPr>
              <a:t>Podsumowanie spotkania </a:t>
            </a:r>
            <a:r>
              <a:rPr lang="pl-PL" sz="1800" b="1">
                <a:solidFill>
                  <a:schemeClr val="bg1"/>
                </a:solidFill>
              </a:rPr>
              <a:t>24.05.2024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FAB47EBB-6A8D-DDE9-74EE-DDE3855EE02F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l-PL" smtClean="0"/>
              <a:t>1</a:t>
            </a:fld>
            <a:endParaRPr lang="pl-PL"/>
          </a:p>
        </p:txBody>
      </p:sp>
    </p:spTree>
  </p:cSld>
  <p:clrMapOvr>
    <a:masterClrMapping/>
  </p:clrMapOvr>
  <p:transition>
    <p:fade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Symbol zastępczy obrazu 6" descr="Obraz zawierający ubrania, w pomieszczeniu, ściana, osoba&#10;&#10;Opis wygenerowany automatycznie">
            <a:extLst>
              <a:ext uri="{FF2B5EF4-FFF2-40B4-BE49-F238E27FC236}">
                <a16:creationId xmlns:a16="http://schemas.microsoft.com/office/drawing/2014/main" id="{92843DC9-8612-D004-AA34-383B3F45C841}"/>
              </a:ext>
            </a:extLst>
          </p:cNvPr>
          <p:cNvPicPr>
            <a:picLocks noGrp="1" noChangeAspect="1"/>
          </p:cNvPicPr>
          <p:nvPr>
            <p:ph type="pic" idx="2"/>
          </p:nvPr>
        </p:nvPicPr>
        <p:blipFill>
          <a:blip r:embed="rId2">
            <a:alphaModFix amt="15000"/>
          </a:blip>
          <a:srcRect l="4904" r="4904"/>
          <a:stretch>
            <a:fillRect/>
          </a:stretch>
        </p:blipFill>
        <p:spPr/>
      </p:pic>
      <p:pic>
        <p:nvPicPr>
          <p:cNvPr id="5" name="Grafika 4">
            <a:extLst>
              <a:ext uri="{FF2B5EF4-FFF2-40B4-BE49-F238E27FC236}">
                <a16:creationId xmlns:a16="http://schemas.microsoft.com/office/drawing/2014/main" id="{D5C6A6A7-9F0F-5CD2-E3C6-57AB636CBC3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rot="5400000">
            <a:off x="4395834" y="-58248"/>
            <a:ext cx="12192000" cy="3062253"/>
          </a:xfrm>
          <a:prstGeom prst="rect">
            <a:avLst/>
          </a:prstGeom>
        </p:spPr>
      </p:pic>
      <p:sp>
        <p:nvSpPr>
          <p:cNvPr id="8" name="Tytuł 2">
            <a:extLst>
              <a:ext uri="{FF2B5EF4-FFF2-40B4-BE49-F238E27FC236}">
                <a16:creationId xmlns:a16="http://schemas.microsoft.com/office/drawing/2014/main" id="{DFF436B6-3C57-F501-2575-52A41DB5A8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3985" y="365125"/>
            <a:ext cx="6294089" cy="1325563"/>
          </a:xfrm>
        </p:spPr>
        <p:txBody>
          <a:bodyPr/>
          <a:lstStyle/>
          <a:p>
            <a:r>
              <a:rPr lang="pl-PL"/>
              <a:t>Część I: Pre-task</a:t>
            </a:r>
            <a:br>
              <a:rPr lang="pl-PL"/>
            </a:br>
            <a:endParaRPr lang="pl-PL"/>
          </a:p>
        </p:txBody>
      </p:sp>
      <p:sp>
        <p:nvSpPr>
          <p:cNvPr id="9" name="Symbol zastępczy tekstu 3">
            <a:extLst>
              <a:ext uri="{FF2B5EF4-FFF2-40B4-BE49-F238E27FC236}">
                <a16:creationId xmlns:a16="http://schemas.microsoft.com/office/drawing/2014/main" id="{1B696573-BB21-0161-FD79-E5DEC3F80C4A}"/>
              </a:ext>
            </a:extLst>
          </p:cNvPr>
          <p:cNvSpPr>
            <a:spLocks noGrp="1"/>
          </p:cNvSpPr>
          <p:nvPr>
            <p:ph type="body" idx="10"/>
          </p:nvPr>
        </p:nvSpPr>
        <p:spPr>
          <a:xfrm>
            <a:off x="493985" y="3409885"/>
            <a:ext cx="5108029" cy="3448113"/>
          </a:xfrm>
        </p:spPr>
        <p:txBody>
          <a:bodyPr/>
          <a:lstStyle/>
          <a:p>
            <a:r>
              <a:rPr lang="pl-PL" dirty="0"/>
              <a:t>Wady i zalety modelu szwedzkiego</a:t>
            </a:r>
          </a:p>
        </p:txBody>
      </p:sp>
    </p:spTree>
    <p:extLst>
      <p:ext uri="{BB962C8B-B14F-4D97-AF65-F5344CB8AC3E}">
        <p14:creationId xmlns:p14="http://schemas.microsoft.com/office/powerpoint/2010/main" val="3356901006"/>
      </p:ext>
    </p:extLst>
  </p:cSld>
  <p:clrMapOvr>
    <a:masterClrMapping/>
  </p:clrMapOvr>
  <p:transition>
    <p:fade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id="{51337917-E46B-A92E-9ABE-EAE345261AB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77778" y="1004995"/>
            <a:ext cx="5108029" cy="3464691"/>
          </a:xfrm>
        </p:spPr>
        <p:txBody>
          <a:bodyPr/>
          <a:lstStyle/>
          <a:p>
            <a:pPr marL="368300" indent="-342900">
              <a:spcAft>
                <a:spcPts val="1800"/>
              </a:spcAft>
              <a:buClr>
                <a:schemeClr val="bg1"/>
              </a:buClr>
              <a:buFont typeface="Arial" panose="020B0604020202020204" pitchFamily="34" charset="0"/>
              <a:buChar char="•"/>
            </a:pPr>
            <a:r>
              <a:rPr lang="pl-PL" sz="1800" dirty="0"/>
              <a:t>Konieczność przystosowania do polskiego rynku – </a:t>
            </a:r>
            <a:r>
              <a:rPr lang="pl-PL" sz="1800" dirty="0" err="1"/>
              <a:t>uspójnienie</a:t>
            </a:r>
            <a:r>
              <a:rPr lang="pl-PL" sz="1800" dirty="0"/>
              <a:t>, uaktualnienie terminów i definicji oraz uzupełnienie o nowe wskaźniki</a:t>
            </a:r>
          </a:p>
          <a:p>
            <a:pPr marL="368300" indent="-342900">
              <a:spcAft>
                <a:spcPts val="1800"/>
              </a:spcAft>
              <a:buClr>
                <a:schemeClr val="bg1"/>
              </a:buClr>
              <a:buFont typeface="Arial" panose="020B0604020202020204" pitchFamily="34" charset="0"/>
              <a:buChar char="•"/>
            </a:pPr>
            <a:r>
              <a:rPr lang="pl-PL" sz="1800" dirty="0"/>
              <a:t>Nie zakłada filtrów na branże</a:t>
            </a:r>
          </a:p>
          <a:p>
            <a:pPr marL="368300" indent="-342900">
              <a:spcAft>
                <a:spcPts val="1800"/>
              </a:spcAft>
              <a:buClr>
                <a:schemeClr val="bg1"/>
              </a:buClr>
              <a:buFont typeface="Arial" panose="020B0604020202020204" pitchFamily="34" charset="0"/>
              <a:buChar char="•"/>
            </a:pPr>
            <a:r>
              <a:rPr lang="pl-PL" sz="1800" dirty="0"/>
              <a:t>Konieczność aktualizacji – obecnie model zakłada aktualizację certyfikatu co 4 lata, co może okazać się niewystarczające</a:t>
            </a:r>
          </a:p>
          <a:p>
            <a:pPr marL="368300" indent="-342900">
              <a:spcAft>
                <a:spcPts val="1800"/>
              </a:spcAft>
              <a:buClr>
                <a:schemeClr val="bg1"/>
              </a:buClr>
              <a:buFont typeface="Arial" panose="020B0604020202020204" pitchFamily="34" charset="0"/>
              <a:buChar char="•"/>
            </a:pPr>
            <a:r>
              <a:rPr lang="pl-PL" sz="1800" dirty="0"/>
              <a:t>Brakuje wskaźników e-commerce i digitalowych</a:t>
            </a:r>
          </a:p>
          <a:p>
            <a:pPr marL="368300" indent="-342900">
              <a:buClr>
                <a:schemeClr val="bg1"/>
              </a:buClr>
              <a:buFont typeface="Arial" panose="020B0604020202020204" pitchFamily="34" charset="0"/>
              <a:buChar char="•"/>
            </a:pPr>
            <a:endParaRPr lang="pl-PL" sz="1800" dirty="0"/>
          </a:p>
          <a:p>
            <a:pPr marL="368300" indent="-342900">
              <a:buFont typeface="Arial" panose="020B0604020202020204" pitchFamily="34" charset="0"/>
              <a:buChar char="•"/>
            </a:pPr>
            <a:endParaRPr lang="pl-PL" sz="1800" dirty="0"/>
          </a:p>
        </p:txBody>
      </p:sp>
      <p:sp>
        <p:nvSpPr>
          <p:cNvPr id="4" name="Symbol zastępczy tekstu 3">
            <a:extLst>
              <a:ext uri="{FF2B5EF4-FFF2-40B4-BE49-F238E27FC236}">
                <a16:creationId xmlns:a16="http://schemas.microsoft.com/office/drawing/2014/main" id="{E09FD03F-FF66-07DD-9383-92B4C9C31997}"/>
              </a:ext>
            </a:extLst>
          </p:cNvPr>
          <p:cNvSpPr>
            <a:spLocks noGrp="1"/>
          </p:cNvSpPr>
          <p:nvPr>
            <p:ph type="body" idx="10"/>
          </p:nvPr>
        </p:nvSpPr>
        <p:spPr>
          <a:xfrm>
            <a:off x="286438" y="1078727"/>
            <a:ext cx="5108029" cy="3464691"/>
          </a:xfrm>
        </p:spPr>
        <p:txBody>
          <a:bodyPr/>
          <a:lstStyle/>
          <a:p>
            <a:pPr marL="368300" indent="-342900">
              <a:spcAft>
                <a:spcPts val="1800"/>
              </a:spcAft>
              <a:buFont typeface="Arial" panose="020B0604020202020204" pitchFamily="34" charset="0"/>
              <a:buChar char="•"/>
            </a:pPr>
            <a:r>
              <a:rPr lang="pl-PL" sz="1800" dirty="0"/>
              <a:t>Model z dojrzałego rynku, z dłuższą historią reklamową, będący tam standardem</a:t>
            </a:r>
          </a:p>
          <a:p>
            <a:pPr marL="368300" indent="-342900">
              <a:spcAft>
                <a:spcPts val="1800"/>
              </a:spcAft>
              <a:buFont typeface="Arial" panose="020B0604020202020204" pitchFamily="34" charset="0"/>
              <a:buChar char="•"/>
            </a:pPr>
            <a:r>
              <a:rPr lang="pl-PL" sz="1800" dirty="0"/>
              <a:t>Przemyślany, ustrukturyzowany, holistyczny, dobrze osadzony w biznesie, z widocznymi przepływami w pionie i w poziomie</a:t>
            </a:r>
          </a:p>
          <a:p>
            <a:pPr marL="368300" indent="-342900">
              <a:spcAft>
                <a:spcPts val="1800"/>
              </a:spcAft>
              <a:buFont typeface="Arial" panose="020B0604020202020204" pitchFamily="34" charset="0"/>
              <a:buChar char="•"/>
            </a:pPr>
            <a:r>
              <a:rPr lang="pl-PL" sz="1800" dirty="0"/>
              <a:t>Elastyczny, zostawia miejsce na adekwatność, dobór właściwy dla danego biznesu/branży</a:t>
            </a:r>
          </a:p>
          <a:p>
            <a:pPr marL="368300" indent="-342900">
              <a:spcAft>
                <a:spcPts val="1800"/>
              </a:spcAft>
              <a:buFont typeface="Arial" panose="020B0604020202020204" pitchFamily="34" charset="0"/>
              <a:buChar char="•"/>
            </a:pPr>
            <a:r>
              <a:rPr lang="pl-PL" sz="1800" dirty="0"/>
              <a:t>Uniwersalne wskaźniki – mówią jak mierzyć i co mierzyć, ale nie sugerują jaki powinien być wynik</a:t>
            </a:r>
          </a:p>
          <a:p>
            <a:pPr marL="368300" indent="-342900">
              <a:spcAft>
                <a:spcPts val="1800"/>
              </a:spcAft>
              <a:buFont typeface="Arial" panose="020B0604020202020204" pitchFamily="34" charset="0"/>
              <a:buChar char="•"/>
            </a:pPr>
            <a:r>
              <a:rPr lang="pl-PL" sz="1800" dirty="0"/>
              <a:t>Baza wyjściowa do zdefiniowania standardu rynkowego</a:t>
            </a:r>
          </a:p>
          <a:p>
            <a:pPr marL="368300" indent="-342900">
              <a:buFont typeface="Arial" panose="020B0604020202020204" pitchFamily="34" charset="0"/>
              <a:buChar char="•"/>
            </a:pPr>
            <a:endParaRPr lang="pl-PL" sz="1800" dirty="0"/>
          </a:p>
          <a:p>
            <a:pPr marL="368300" indent="-342900">
              <a:buFont typeface="Arial" panose="020B0604020202020204" pitchFamily="34" charset="0"/>
              <a:buChar char="•"/>
            </a:pPr>
            <a:endParaRPr lang="pl-PL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C9674FB3-26D0-33B4-93E1-B3F7E47E3268}"/>
              </a:ext>
            </a:extLst>
          </p:cNvPr>
          <p:cNvSpPr txBox="1"/>
          <p:nvPr/>
        </p:nvSpPr>
        <p:spPr>
          <a:xfrm>
            <a:off x="286438" y="209321"/>
            <a:ext cx="414234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2400"/>
              <a:t>Zalety: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C719AAF4-16F6-0E31-8245-7CC30FA69A47}"/>
              </a:ext>
            </a:extLst>
          </p:cNvPr>
          <p:cNvSpPr txBox="1"/>
          <p:nvPr/>
        </p:nvSpPr>
        <p:spPr>
          <a:xfrm>
            <a:off x="6277778" y="197261"/>
            <a:ext cx="414234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2400">
                <a:solidFill>
                  <a:schemeClr val="bg1"/>
                </a:solidFill>
              </a:rPr>
              <a:t>Wady:</a:t>
            </a:r>
          </a:p>
        </p:txBody>
      </p:sp>
    </p:spTree>
    <p:extLst>
      <p:ext uri="{BB962C8B-B14F-4D97-AF65-F5344CB8AC3E}">
        <p14:creationId xmlns:p14="http://schemas.microsoft.com/office/powerpoint/2010/main" val="701768413"/>
      </p:ext>
    </p:extLst>
  </p:cSld>
  <p:clrMapOvr>
    <a:masterClrMapping/>
  </p:clrMapOvr>
  <p:transition>
    <p:fade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Symbol zastępczy obrazu 6" descr="Obraz zawierający ubrania, w pomieszczeniu, ściana, osoba&#10;&#10;Opis wygenerowany automatycznie">
            <a:extLst>
              <a:ext uri="{FF2B5EF4-FFF2-40B4-BE49-F238E27FC236}">
                <a16:creationId xmlns:a16="http://schemas.microsoft.com/office/drawing/2014/main" id="{92843DC9-8612-D004-AA34-383B3F45C841}"/>
              </a:ext>
            </a:extLst>
          </p:cNvPr>
          <p:cNvPicPr>
            <a:picLocks noGrp="1" noChangeAspect="1"/>
          </p:cNvPicPr>
          <p:nvPr>
            <p:ph type="pic" idx="2"/>
          </p:nvPr>
        </p:nvPicPr>
        <p:blipFill>
          <a:blip r:embed="rId3">
            <a:alphaModFix amt="15000"/>
          </a:blip>
          <a:srcRect l="4904" r="4904"/>
          <a:stretch>
            <a:fillRect/>
          </a:stretch>
        </p:blipFill>
        <p:spPr>
          <a:solidFill>
            <a:schemeClr val="tx1">
              <a:alpha val="92000"/>
            </a:schemeClr>
          </a:solidFill>
        </p:spPr>
      </p:pic>
      <p:sp>
        <p:nvSpPr>
          <p:cNvPr id="8" name="Tytuł 2">
            <a:extLst>
              <a:ext uri="{FF2B5EF4-FFF2-40B4-BE49-F238E27FC236}">
                <a16:creationId xmlns:a16="http://schemas.microsoft.com/office/drawing/2014/main" id="{DFF436B6-3C57-F501-2575-52A41DB5A8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3985" y="365125"/>
            <a:ext cx="6294089" cy="1325563"/>
          </a:xfrm>
        </p:spPr>
        <p:txBody>
          <a:bodyPr/>
          <a:lstStyle/>
          <a:p>
            <a:r>
              <a:rPr lang="pl-PL"/>
              <a:t>Część II</a:t>
            </a:r>
            <a:br>
              <a:rPr lang="pl-PL"/>
            </a:br>
            <a:endParaRPr lang="pl-PL"/>
          </a:p>
        </p:txBody>
      </p:sp>
      <p:sp>
        <p:nvSpPr>
          <p:cNvPr id="9" name="Symbol zastępczy tekstu 3">
            <a:extLst>
              <a:ext uri="{FF2B5EF4-FFF2-40B4-BE49-F238E27FC236}">
                <a16:creationId xmlns:a16="http://schemas.microsoft.com/office/drawing/2014/main" id="{1B696573-BB21-0161-FD79-E5DEC3F80C4A}"/>
              </a:ext>
            </a:extLst>
          </p:cNvPr>
          <p:cNvSpPr>
            <a:spLocks noGrp="1"/>
          </p:cNvSpPr>
          <p:nvPr>
            <p:ph type="body" idx="10"/>
          </p:nvPr>
        </p:nvSpPr>
        <p:spPr>
          <a:xfrm>
            <a:off x="493985" y="3409885"/>
            <a:ext cx="5108029" cy="3448113"/>
          </a:xfrm>
        </p:spPr>
        <p:txBody>
          <a:bodyPr/>
          <a:lstStyle/>
          <a:p>
            <a:r>
              <a:rPr lang="pl-PL" dirty="0"/>
              <a:t>Zadanie: Jaka jest waga każdego z 6 obszarów ze względu na różne kategorie produktowe?</a:t>
            </a:r>
          </a:p>
        </p:txBody>
      </p:sp>
    </p:spTree>
    <p:extLst>
      <p:ext uri="{BB962C8B-B14F-4D97-AF65-F5344CB8AC3E}">
        <p14:creationId xmlns:p14="http://schemas.microsoft.com/office/powerpoint/2010/main" val="445710390"/>
      </p:ext>
    </p:extLst>
  </p:cSld>
  <p:clrMapOvr>
    <a:masterClrMapping/>
  </p:clrMapOvr>
  <p:transition>
    <p:fade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rafika 4">
            <a:extLst>
              <a:ext uri="{FF2B5EF4-FFF2-40B4-BE49-F238E27FC236}">
                <a16:creationId xmlns:a16="http://schemas.microsoft.com/office/drawing/2014/main" id="{B537895D-D850-54AC-B76D-FE22838A191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0" y="3795747"/>
            <a:ext cx="12192000" cy="3062253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E568AD08-5A76-BE69-0230-0977EB4A588A}"/>
              </a:ext>
            </a:extLst>
          </p:cNvPr>
          <p:cNvSpPr/>
          <p:nvPr/>
        </p:nvSpPr>
        <p:spPr>
          <a:xfrm>
            <a:off x="610574" y="362257"/>
            <a:ext cx="3223966" cy="2966189"/>
          </a:xfrm>
          <a:prstGeom prst="rect">
            <a:avLst/>
          </a:prstGeom>
          <a:solidFill>
            <a:srgbClr val="FF003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967009FB-BBEE-437A-E067-39237866E4F3}"/>
              </a:ext>
            </a:extLst>
          </p:cNvPr>
          <p:cNvSpPr/>
          <p:nvPr/>
        </p:nvSpPr>
        <p:spPr>
          <a:xfrm>
            <a:off x="4466137" y="362256"/>
            <a:ext cx="3223966" cy="2966189"/>
          </a:xfrm>
          <a:prstGeom prst="rect">
            <a:avLst/>
          </a:prstGeom>
          <a:solidFill>
            <a:srgbClr val="FF003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A0DBE992-2F31-5A6E-ABE7-8F768BD82626}"/>
              </a:ext>
            </a:extLst>
          </p:cNvPr>
          <p:cNvSpPr/>
          <p:nvPr/>
        </p:nvSpPr>
        <p:spPr>
          <a:xfrm>
            <a:off x="8406542" y="362256"/>
            <a:ext cx="3223966" cy="2966189"/>
          </a:xfrm>
          <a:prstGeom prst="rect">
            <a:avLst/>
          </a:prstGeom>
          <a:solidFill>
            <a:srgbClr val="FF003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CC20A302-AB6C-8F97-5036-2A9CDEAB6AF1}"/>
              </a:ext>
            </a:extLst>
          </p:cNvPr>
          <p:cNvSpPr/>
          <p:nvPr/>
        </p:nvSpPr>
        <p:spPr>
          <a:xfrm>
            <a:off x="610574" y="3440362"/>
            <a:ext cx="3223966" cy="2966189"/>
          </a:xfrm>
          <a:prstGeom prst="rect">
            <a:avLst/>
          </a:prstGeom>
          <a:solidFill>
            <a:srgbClr val="FF003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1FEA018-9326-C81B-6181-81393832D462}"/>
              </a:ext>
            </a:extLst>
          </p:cNvPr>
          <p:cNvSpPr/>
          <p:nvPr/>
        </p:nvSpPr>
        <p:spPr>
          <a:xfrm>
            <a:off x="4466137" y="3440362"/>
            <a:ext cx="3223966" cy="2966189"/>
          </a:xfrm>
          <a:prstGeom prst="rect">
            <a:avLst/>
          </a:prstGeom>
          <a:solidFill>
            <a:srgbClr val="FF003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225A4CDE-C911-44CD-3ACA-FB6B42B88C9F}"/>
              </a:ext>
            </a:extLst>
          </p:cNvPr>
          <p:cNvSpPr/>
          <p:nvPr/>
        </p:nvSpPr>
        <p:spPr>
          <a:xfrm>
            <a:off x="8406542" y="3429000"/>
            <a:ext cx="3223966" cy="2966189"/>
          </a:xfrm>
          <a:prstGeom prst="rect">
            <a:avLst/>
          </a:prstGeom>
          <a:solidFill>
            <a:srgbClr val="FF003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7B955D15-7652-75AC-BB5E-497E53D9925C}"/>
              </a:ext>
            </a:extLst>
          </p:cNvPr>
          <p:cNvSpPr txBox="1"/>
          <p:nvPr/>
        </p:nvSpPr>
        <p:spPr>
          <a:xfrm>
            <a:off x="733122" y="504527"/>
            <a:ext cx="268663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800">
                <a:solidFill>
                  <a:schemeClr val="bg1"/>
                </a:solidFill>
              </a:rPr>
              <a:t>Media/Investments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C124BB65-E225-21EF-98BD-290E4B527E6C}"/>
              </a:ext>
            </a:extLst>
          </p:cNvPr>
          <p:cNvSpPr txBox="1"/>
          <p:nvPr/>
        </p:nvSpPr>
        <p:spPr>
          <a:xfrm>
            <a:off x="733121" y="1016129"/>
            <a:ext cx="2686639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dirty="0">
                <a:solidFill>
                  <a:schemeClr val="bg1"/>
                </a:solidFill>
              </a:rPr>
              <a:t>Obszar trudniejszy dla biznesów B2B, start-</a:t>
            </a:r>
            <a:r>
              <a:rPr lang="pl-PL" dirty="0" err="1">
                <a:solidFill>
                  <a:schemeClr val="bg1"/>
                </a:solidFill>
              </a:rPr>
              <a:t>upów</a:t>
            </a:r>
            <a:r>
              <a:rPr lang="pl-PL" dirty="0">
                <a:solidFill>
                  <a:schemeClr val="bg1"/>
                </a:solidFill>
              </a:rPr>
              <a:t>, małych firm, branży alkoholowej ze względu na ograniczone wydatki </a:t>
            </a:r>
            <a:r>
              <a:rPr lang="pl-PL" dirty="0" err="1">
                <a:solidFill>
                  <a:schemeClr val="bg1"/>
                </a:solidFill>
              </a:rPr>
              <a:t>mediowe</a:t>
            </a:r>
            <a:r>
              <a:rPr lang="pl-PL" dirty="0">
                <a:solidFill>
                  <a:schemeClr val="bg1"/>
                </a:solidFill>
              </a:rPr>
              <a:t> oraz aspekty prawne, które ograniczają takie branże jak alkohole lub </a:t>
            </a:r>
            <a:r>
              <a:rPr lang="pl-PL" dirty="0" err="1">
                <a:solidFill>
                  <a:schemeClr val="bg1"/>
                </a:solidFill>
              </a:rPr>
              <a:t>pharma</a:t>
            </a:r>
            <a:endParaRPr lang="pl-PL" dirty="0">
              <a:solidFill>
                <a:schemeClr val="bg1"/>
              </a:solidFill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2E8826FC-2194-A7BB-26F0-E0F045ABB3EF}"/>
              </a:ext>
            </a:extLst>
          </p:cNvPr>
          <p:cNvSpPr txBox="1"/>
          <p:nvPr/>
        </p:nvSpPr>
        <p:spPr>
          <a:xfrm>
            <a:off x="4550979" y="504527"/>
            <a:ext cx="268663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800">
                <a:solidFill>
                  <a:schemeClr val="bg1"/>
                </a:solidFill>
              </a:rPr>
              <a:t>Digital Metrics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47393369-59FF-6609-5CBC-D70DC35170DD}"/>
              </a:ext>
            </a:extLst>
          </p:cNvPr>
          <p:cNvSpPr txBox="1"/>
          <p:nvPr/>
        </p:nvSpPr>
        <p:spPr>
          <a:xfrm>
            <a:off x="4550979" y="1016129"/>
            <a:ext cx="279912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dirty="0">
                <a:solidFill>
                  <a:schemeClr val="bg1"/>
                </a:solidFill>
              </a:rPr>
              <a:t>Istotność obszaru zależna od branży, typu i celu kampanii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22B2B92C-EB64-1085-641D-CFAACA7B5225}"/>
              </a:ext>
            </a:extLst>
          </p:cNvPr>
          <p:cNvSpPr txBox="1"/>
          <p:nvPr/>
        </p:nvSpPr>
        <p:spPr>
          <a:xfrm>
            <a:off x="8511808" y="504527"/>
            <a:ext cx="268663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800">
                <a:solidFill>
                  <a:schemeClr val="bg1"/>
                </a:solidFill>
              </a:rPr>
              <a:t>Campaign Metrics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56981D96-2296-E845-124E-A41739283140}"/>
              </a:ext>
            </a:extLst>
          </p:cNvPr>
          <p:cNvSpPr txBox="1"/>
          <p:nvPr/>
        </p:nvSpPr>
        <p:spPr>
          <a:xfrm>
            <a:off x="8511808" y="1016129"/>
            <a:ext cx="2810000" cy="16004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dirty="0">
                <a:solidFill>
                  <a:schemeClr val="bg1"/>
                </a:solidFill>
              </a:rPr>
              <a:t>Ważny obszar, jednak dane do analizy pozyskiwane mogą być jedynie w formie dedykowanych badań, wobec czego istnieje potrzeba ustalenia benchmarków. Obszar nierozłączny z Brand </a:t>
            </a:r>
            <a:r>
              <a:rPr lang="pl-PL" dirty="0" err="1">
                <a:solidFill>
                  <a:schemeClr val="bg1"/>
                </a:solidFill>
              </a:rPr>
              <a:t>Metrics</a:t>
            </a:r>
            <a:endParaRPr lang="pl-PL" dirty="0">
              <a:solidFill>
                <a:schemeClr val="bg1"/>
              </a:solidFill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FD64EC1D-915F-C9A6-32B6-10C13397BC45}"/>
              </a:ext>
            </a:extLst>
          </p:cNvPr>
          <p:cNvSpPr txBox="1"/>
          <p:nvPr/>
        </p:nvSpPr>
        <p:spPr>
          <a:xfrm>
            <a:off x="733122" y="3530729"/>
            <a:ext cx="268663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800">
                <a:solidFill>
                  <a:schemeClr val="bg1"/>
                </a:solidFill>
              </a:rPr>
              <a:t>Brand Metrics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B0C10A72-B8D4-D76E-3643-E10926D9CD61}"/>
              </a:ext>
            </a:extLst>
          </p:cNvPr>
          <p:cNvSpPr txBox="1"/>
          <p:nvPr/>
        </p:nvSpPr>
        <p:spPr>
          <a:xfrm>
            <a:off x="733122" y="4042331"/>
            <a:ext cx="244154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>
                <a:solidFill>
                  <a:schemeClr val="bg1"/>
                </a:solidFill>
              </a:rPr>
              <a:t>Obszar istotny dla każdej branży.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2B57256E-C09D-3237-0899-AF72FAB1176C}"/>
              </a:ext>
            </a:extLst>
          </p:cNvPr>
          <p:cNvSpPr txBox="1"/>
          <p:nvPr/>
        </p:nvSpPr>
        <p:spPr>
          <a:xfrm>
            <a:off x="4550979" y="3547872"/>
            <a:ext cx="268663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800">
                <a:solidFill>
                  <a:schemeClr val="bg1"/>
                </a:solidFill>
              </a:rPr>
              <a:t>Business Metrics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A72B9E8E-EE29-338D-286C-BB8D6D5111CE}"/>
              </a:ext>
            </a:extLst>
          </p:cNvPr>
          <p:cNvSpPr txBox="1"/>
          <p:nvPr/>
        </p:nvSpPr>
        <p:spPr>
          <a:xfrm>
            <a:off x="4550979" y="4021941"/>
            <a:ext cx="244154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>
                <a:solidFill>
                  <a:schemeClr val="bg1"/>
                </a:solidFill>
              </a:rPr>
              <a:t>Najważniejszy obszar, istotny dla każdej branży.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9AC8A01C-BEC9-0D25-F44A-237961DBC1AB}"/>
              </a:ext>
            </a:extLst>
          </p:cNvPr>
          <p:cNvSpPr txBox="1"/>
          <p:nvPr/>
        </p:nvSpPr>
        <p:spPr>
          <a:xfrm>
            <a:off x="8489194" y="3440362"/>
            <a:ext cx="268663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800">
                <a:solidFill>
                  <a:schemeClr val="bg1"/>
                </a:solidFill>
              </a:rPr>
              <a:t>Relationship Metrics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F1AE36AB-CA34-9C14-8CB6-26F64EA986D3}"/>
              </a:ext>
            </a:extLst>
          </p:cNvPr>
          <p:cNvSpPr txBox="1"/>
          <p:nvPr/>
        </p:nvSpPr>
        <p:spPr>
          <a:xfrm>
            <a:off x="8489193" y="3914431"/>
            <a:ext cx="2686639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dirty="0">
                <a:solidFill>
                  <a:schemeClr val="bg1"/>
                </a:solidFill>
              </a:rPr>
              <a:t>Obszar istotny dla wszystkich branż, choć można zastanowić się nad wprowadzeniem optyki na </a:t>
            </a:r>
            <a:r>
              <a:rPr lang="pl-PL" dirty="0" err="1">
                <a:solidFill>
                  <a:schemeClr val="bg1"/>
                </a:solidFill>
              </a:rPr>
              <a:t>customer</a:t>
            </a:r>
            <a:r>
              <a:rPr lang="pl-PL" dirty="0">
                <a:solidFill>
                  <a:schemeClr val="bg1"/>
                </a:solidFill>
              </a:rPr>
              <a:t> i </a:t>
            </a:r>
            <a:r>
              <a:rPr lang="pl-PL" dirty="0" err="1">
                <a:solidFill>
                  <a:schemeClr val="bg1"/>
                </a:solidFill>
              </a:rPr>
              <a:t>consumer</a:t>
            </a:r>
            <a:r>
              <a:rPr lang="pl-PL" dirty="0">
                <a:solidFill>
                  <a:schemeClr val="bg1"/>
                </a:solidFill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049955476"/>
      </p:ext>
    </p:extLst>
  </p:cSld>
  <p:clrMapOvr>
    <a:masterClrMapping/>
  </p:clrMapOvr>
  <p:transition>
    <p:fad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Symbol zastępczy obrazu 6" descr="Obraz zawierający ubrania, w pomieszczeniu, ściana, osoba&#10;&#10;Opis wygenerowany automatycznie">
            <a:extLst>
              <a:ext uri="{FF2B5EF4-FFF2-40B4-BE49-F238E27FC236}">
                <a16:creationId xmlns:a16="http://schemas.microsoft.com/office/drawing/2014/main" id="{92843DC9-8612-D004-AA34-383B3F45C841}"/>
              </a:ext>
            </a:extLst>
          </p:cNvPr>
          <p:cNvPicPr>
            <a:picLocks noGrp="1" noChangeAspect="1"/>
          </p:cNvPicPr>
          <p:nvPr>
            <p:ph type="pic" idx="2"/>
          </p:nvPr>
        </p:nvPicPr>
        <p:blipFill>
          <a:blip r:embed="rId2">
            <a:alphaModFix amt="15000"/>
          </a:blip>
          <a:srcRect l="4904" r="4904"/>
          <a:stretch>
            <a:fillRect/>
          </a:stretch>
        </p:blipFill>
        <p:spPr>
          <a:solidFill>
            <a:schemeClr val="tx1">
              <a:alpha val="95000"/>
            </a:schemeClr>
          </a:solidFill>
        </p:spPr>
      </p:pic>
      <p:sp>
        <p:nvSpPr>
          <p:cNvPr id="8" name="Tytuł 2">
            <a:extLst>
              <a:ext uri="{FF2B5EF4-FFF2-40B4-BE49-F238E27FC236}">
                <a16:creationId xmlns:a16="http://schemas.microsoft.com/office/drawing/2014/main" id="{DFF436B6-3C57-F501-2575-52A41DB5A8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3985" y="365125"/>
            <a:ext cx="6294089" cy="1325563"/>
          </a:xfrm>
        </p:spPr>
        <p:txBody>
          <a:bodyPr/>
          <a:lstStyle/>
          <a:p>
            <a:r>
              <a:rPr lang="pl-PL"/>
              <a:t>Część III</a:t>
            </a:r>
            <a:br>
              <a:rPr lang="pl-PL"/>
            </a:br>
            <a:endParaRPr lang="pl-PL"/>
          </a:p>
        </p:txBody>
      </p:sp>
      <p:sp>
        <p:nvSpPr>
          <p:cNvPr id="9" name="Symbol zastępczy tekstu 3">
            <a:extLst>
              <a:ext uri="{FF2B5EF4-FFF2-40B4-BE49-F238E27FC236}">
                <a16:creationId xmlns:a16="http://schemas.microsoft.com/office/drawing/2014/main" id="{1B696573-BB21-0161-FD79-E5DEC3F80C4A}"/>
              </a:ext>
            </a:extLst>
          </p:cNvPr>
          <p:cNvSpPr>
            <a:spLocks noGrp="1"/>
          </p:cNvSpPr>
          <p:nvPr>
            <p:ph type="body" idx="10"/>
          </p:nvPr>
        </p:nvSpPr>
        <p:spPr>
          <a:xfrm>
            <a:off x="493985" y="3409885"/>
            <a:ext cx="5108029" cy="3448113"/>
          </a:xfrm>
        </p:spPr>
        <p:txBody>
          <a:bodyPr/>
          <a:lstStyle/>
          <a:p>
            <a:r>
              <a:rPr lang="pl-PL" dirty="0"/>
              <a:t>Jakie </a:t>
            </a:r>
            <a:r>
              <a:rPr lang="pl-PL" b="1" dirty="0" err="1"/>
              <a:t>KPI’e</a:t>
            </a:r>
            <a:r>
              <a:rPr lang="pl-PL" dirty="0"/>
              <a:t> należałoby dodać w polskiej wersji modelu szwedzkiego, a z których można zrezygnować?</a:t>
            </a:r>
          </a:p>
        </p:txBody>
      </p:sp>
    </p:spTree>
    <p:extLst>
      <p:ext uri="{BB962C8B-B14F-4D97-AF65-F5344CB8AC3E}">
        <p14:creationId xmlns:p14="http://schemas.microsoft.com/office/powerpoint/2010/main" val="1344351905"/>
      </p:ext>
    </p:extLst>
  </p:cSld>
  <p:clrMapOvr>
    <a:masterClrMapping/>
  </p:clrMapOvr>
  <p:transition>
    <p:fade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rostokąt 1">
            <a:extLst>
              <a:ext uri="{FF2B5EF4-FFF2-40B4-BE49-F238E27FC236}">
                <a16:creationId xmlns:a16="http://schemas.microsoft.com/office/drawing/2014/main" id="{C83C8668-9D43-7454-DC5D-8BC5BE66B84D}"/>
              </a:ext>
            </a:extLst>
          </p:cNvPr>
          <p:cNvSpPr/>
          <p:nvPr/>
        </p:nvSpPr>
        <p:spPr>
          <a:xfrm>
            <a:off x="8049656" y="0"/>
            <a:ext cx="4142343" cy="6858000"/>
          </a:xfrm>
          <a:prstGeom prst="rect">
            <a:avLst/>
          </a:prstGeom>
          <a:solidFill>
            <a:srgbClr val="FF003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5" name="Symbol zastępczy tekstu 3">
            <a:extLst>
              <a:ext uri="{FF2B5EF4-FFF2-40B4-BE49-F238E27FC236}">
                <a16:creationId xmlns:a16="http://schemas.microsoft.com/office/drawing/2014/main" id="{09C4A3BD-F66D-F892-25CE-D94E82C6F505}"/>
              </a:ext>
            </a:extLst>
          </p:cNvPr>
          <p:cNvSpPr>
            <a:spLocks noGrp="1"/>
          </p:cNvSpPr>
          <p:nvPr>
            <p:ph type="body" idx="10"/>
          </p:nvPr>
        </p:nvSpPr>
        <p:spPr>
          <a:xfrm>
            <a:off x="286438" y="1021809"/>
            <a:ext cx="3855907" cy="5803416"/>
          </a:xfrm>
        </p:spPr>
        <p:txBody>
          <a:bodyPr/>
          <a:lstStyle/>
          <a:p>
            <a:pPr marL="368300" indent="-342900">
              <a:buFont typeface="Arial" panose="020B0604020202020204" pitchFamily="34" charset="0"/>
              <a:buChar char="•"/>
            </a:pPr>
            <a:r>
              <a:rPr lang="pl-PL" sz="1600" dirty="0"/>
              <a:t>Dostępność fizyczna i działania </a:t>
            </a:r>
            <a:r>
              <a:rPr lang="pl-PL" sz="1600" dirty="0" err="1"/>
              <a:t>trade’owe</a:t>
            </a:r>
            <a:endParaRPr lang="pl-PL" sz="1600" dirty="0"/>
          </a:p>
          <a:p>
            <a:pPr marL="368300" indent="-342900">
              <a:buFont typeface="Arial" panose="020B0604020202020204" pitchFamily="34" charset="0"/>
              <a:buChar char="•"/>
            </a:pPr>
            <a:r>
              <a:rPr lang="pl-PL" sz="1600" dirty="0"/>
              <a:t>Wielkość portfolio, dystrybucja vs konkurencja</a:t>
            </a:r>
          </a:p>
          <a:p>
            <a:pPr marL="368300" indent="-342900">
              <a:buFont typeface="Arial" panose="020B0604020202020204" pitchFamily="34" charset="0"/>
              <a:buChar char="•"/>
            </a:pPr>
            <a:r>
              <a:rPr lang="pl-PL" sz="1600" dirty="0" err="1"/>
              <a:t>Share</a:t>
            </a:r>
            <a:r>
              <a:rPr lang="pl-PL" sz="1600" dirty="0"/>
              <a:t> of </a:t>
            </a:r>
            <a:r>
              <a:rPr lang="pl-PL" sz="1600" dirty="0" err="1"/>
              <a:t>search</a:t>
            </a:r>
            <a:endParaRPr lang="pl-PL" sz="1600" dirty="0"/>
          </a:p>
          <a:p>
            <a:pPr marL="368300" indent="-342900">
              <a:buFont typeface="Arial" panose="020B0604020202020204" pitchFamily="34" charset="0"/>
              <a:buChar char="•"/>
            </a:pPr>
            <a:r>
              <a:rPr lang="pl-PL" sz="1600" dirty="0"/>
              <a:t>Rotacja</a:t>
            </a:r>
          </a:p>
          <a:p>
            <a:pPr marL="368300" indent="-342900">
              <a:buFont typeface="Arial" panose="020B0604020202020204" pitchFamily="34" charset="0"/>
              <a:buChar char="•"/>
            </a:pPr>
            <a:r>
              <a:rPr lang="pl-PL" sz="1600" dirty="0" err="1"/>
              <a:t>Price</a:t>
            </a:r>
            <a:r>
              <a:rPr lang="pl-PL" sz="1600" dirty="0"/>
              <a:t> </a:t>
            </a:r>
            <a:r>
              <a:rPr lang="pl-PL" sz="1600" dirty="0" err="1"/>
              <a:t>competitiveness</a:t>
            </a:r>
            <a:endParaRPr lang="pl-PL" sz="1600" dirty="0"/>
          </a:p>
          <a:p>
            <a:pPr marL="368300" indent="-342900">
              <a:buFont typeface="Arial" panose="020B0604020202020204" pitchFamily="34" charset="0"/>
              <a:buChar char="•"/>
            </a:pPr>
            <a:r>
              <a:rPr lang="pl-PL" sz="1600" dirty="0" err="1"/>
              <a:t>Physical</a:t>
            </a:r>
            <a:r>
              <a:rPr lang="pl-PL" sz="1600" dirty="0"/>
              <a:t>, </a:t>
            </a:r>
            <a:r>
              <a:rPr lang="pl-PL" sz="1600" dirty="0" err="1"/>
              <a:t>mental</a:t>
            </a:r>
            <a:r>
              <a:rPr lang="pl-PL" sz="1600" dirty="0"/>
              <a:t> i </a:t>
            </a:r>
            <a:r>
              <a:rPr lang="pl-PL" sz="1600" dirty="0" err="1"/>
              <a:t>product</a:t>
            </a:r>
            <a:r>
              <a:rPr lang="pl-PL" sz="1600" dirty="0"/>
              <a:t> </a:t>
            </a:r>
            <a:r>
              <a:rPr lang="pl-PL" sz="1600" dirty="0" err="1"/>
              <a:t>competitiveness</a:t>
            </a:r>
            <a:endParaRPr lang="pl-PL" sz="1600" dirty="0"/>
          </a:p>
          <a:p>
            <a:pPr marL="368300" indent="-342900">
              <a:buFont typeface="Arial" panose="020B0604020202020204" pitchFamily="34" charset="0"/>
              <a:buChar char="•"/>
            </a:pPr>
            <a:r>
              <a:rPr lang="pl-PL" sz="1600" dirty="0"/>
              <a:t>CPG</a:t>
            </a:r>
          </a:p>
          <a:p>
            <a:pPr marL="368300" indent="-342900">
              <a:buFont typeface="Arial" panose="020B0604020202020204" pitchFamily="34" charset="0"/>
              <a:buChar char="•"/>
            </a:pPr>
            <a:r>
              <a:rPr lang="pl-PL" sz="1600" dirty="0"/>
              <a:t>A&amp;M</a:t>
            </a:r>
          </a:p>
          <a:p>
            <a:pPr marL="368300" indent="-342900">
              <a:buFont typeface="Arial" panose="020B0604020202020204" pitchFamily="34" charset="0"/>
              <a:buChar char="•"/>
            </a:pPr>
            <a:r>
              <a:rPr lang="pl-PL" sz="1600" dirty="0"/>
              <a:t>Engagement</a:t>
            </a:r>
          </a:p>
          <a:p>
            <a:pPr marL="368300" indent="-342900">
              <a:buFont typeface="Arial" panose="020B0604020202020204" pitchFamily="34" charset="0"/>
              <a:buChar char="•"/>
            </a:pPr>
            <a:r>
              <a:rPr lang="pl-PL" sz="1600" dirty="0"/>
              <a:t>Działania w górnej części lejka sprzedażowego, działania </a:t>
            </a:r>
            <a:r>
              <a:rPr lang="pl-PL" sz="1600" dirty="0" err="1"/>
              <a:t>ambientowe</a:t>
            </a:r>
            <a:r>
              <a:rPr lang="pl-PL" sz="1600" dirty="0"/>
              <a:t>, </a:t>
            </a:r>
            <a:r>
              <a:rPr lang="pl-PL" sz="1600" dirty="0" err="1"/>
              <a:t>attention</a:t>
            </a:r>
            <a:endParaRPr lang="pl-PL" sz="1600" dirty="0"/>
          </a:p>
          <a:p>
            <a:pPr marL="368300" indent="-342900">
              <a:buFont typeface="Arial" panose="020B0604020202020204" pitchFamily="34" charset="0"/>
              <a:buChar char="•"/>
            </a:pPr>
            <a:r>
              <a:rPr lang="pl-PL" sz="1600" dirty="0" err="1"/>
              <a:t>Consideration</a:t>
            </a:r>
            <a:r>
              <a:rPr lang="pl-PL" sz="1600" dirty="0"/>
              <a:t>, </a:t>
            </a:r>
            <a:r>
              <a:rPr lang="pl-PL" sz="1600" dirty="0" err="1"/>
              <a:t>preference</a:t>
            </a:r>
            <a:endParaRPr lang="pl-PL" sz="1600" dirty="0"/>
          </a:p>
          <a:p>
            <a:pPr marL="368300" indent="-342900">
              <a:buFont typeface="Arial" panose="020B0604020202020204" pitchFamily="34" charset="0"/>
              <a:buChar char="•"/>
            </a:pPr>
            <a:r>
              <a:rPr lang="pl-PL" sz="1600" dirty="0"/>
              <a:t>CPA, CPL</a:t>
            </a:r>
          </a:p>
          <a:p>
            <a:pPr marL="368300" indent="-342900">
              <a:buFont typeface="Arial" panose="020B0604020202020204" pitchFamily="34" charset="0"/>
              <a:buChar char="•"/>
            </a:pPr>
            <a:endParaRPr lang="pl-PL" sz="1600" dirty="0"/>
          </a:p>
          <a:p>
            <a:pPr marL="368300" indent="-342900">
              <a:buFont typeface="Arial" panose="020B0604020202020204" pitchFamily="34" charset="0"/>
              <a:buChar char="•"/>
            </a:pPr>
            <a:endParaRPr lang="pl-PL" sz="1600" dirty="0"/>
          </a:p>
          <a:p>
            <a:pPr marL="368300" indent="-342900">
              <a:buFont typeface="Arial" panose="020B0604020202020204" pitchFamily="34" charset="0"/>
              <a:buChar char="•"/>
            </a:pPr>
            <a:endParaRPr lang="pl-PL" sz="2000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A3D9688B-BB71-450F-895B-9D8B1A305B1C}"/>
              </a:ext>
            </a:extLst>
          </p:cNvPr>
          <p:cNvSpPr txBox="1"/>
          <p:nvPr/>
        </p:nvSpPr>
        <p:spPr>
          <a:xfrm>
            <a:off x="286438" y="209321"/>
            <a:ext cx="414234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2400" dirty="0"/>
              <a:t>Dyskusja co dodać:</a:t>
            </a:r>
          </a:p>
        </p:txBody>
      </p:sp>
      <p:sp>
        <p:nvSpPr>
          <p:cNvPr id="10" name="Symbol zastępczy tekstu 2">
            <a:extLst>
              <a:ext uri="{FF2B5EF4-FFF2-40B4-BE49-F238E27FC236}">
                <a16:creationId xmlns:a16="http://schemas.microsoft.com/office/drawing/2014/main" id="{D43D6D93-E749-8472-BC52-D6F51F5FFB4A}"/>
              </a:ext>
            </a:extLst>
          </p:cNvPr>
          <p:cNvSpPr txBox="1">
            <a:spLocks/>
          </p:cNvSpPr>
          <p:nvPr/>
        </p:nvSpPr>
        <p:spPr>
          <a:xfrm>
            <a:off x="8342885" y="1067244"/>
            <a:ext cx="3410752" cy="3464691"/>
          </a:xfrm>
          <a:prstGeom prst="rect">
            <a:avLst/>
          </a:prstGeom>
        </p:spPr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368300" indent="-342900">
              <a:spcBef>
                <a:spcPts val="1000"/>
              </a:spcBef>
              <a:buClr>
                <a:schemeClr val="bg1"/>
              </a:buClr>
              <a:buFont typeface="Arial" panose="020B0604020202020204" pitchFamily="34" charset="0"/>
              <a:buChar char="•"/>
            </a:pPr>
            <a:r>
              <a:rPr lang="pl-PL" sz="1600" dirty="0">
                <a:solidFill>
                  <a:schemeClr val="bg1"/>
                </a:solidFill>
              </a:rPr>
              <a:t>Digital </a:t>
            </a:r>
            <a:r>
              <a:rPr lang="pl-PL" sz="1600" dirty="0" err="1">
                <a:solidFill>
                  <a:schemeClr val="bg1"/>
                </a:solidFill>
              </a:rPr>
              <a:t>Metrics</a:t>
            </a:r>
            <a:r>
              <a:rPr lang="pl-PL" sz="1600" dirty="0">
                <a:solidFill>
                  <a:schemeClr val="bg1"/>
                </a:solidFill>
              </a:rPr>
              <a:t> są zbyt szczegółowe, warto zastanowić się nad ich zagregowaniem</a:t>
            </a:r>
          </a:p>
          <a:p>
            <a:pPr marL="368300" indent="-342900">
              <a:spcBef>
                <a:spcPts val="1000"/>
              </a:spcBef>
              <a:buClr>
                <a:schemeClr val="bg1"/>
              </a:buClr>
              <a:buFont typeface="Arial" panose="020B0604020202020204" pitchFamily="34" charset="0"/>
              <a:buChar char="•"/>
            </a:pPr>
            <a:r>
              <a:rPr lang="pl-PL" sz="1600" dirty="0">
                <a:solidFill>
                  <a:schemeClr val="bg1"/>
                </a:solidFill>
              </a:rPr>
              <a:t>(7) </a:t>
            </a:r>
            <a:r>
              <a:rPr lang="pl-PL" sz="1600" dirty="0" err="1">
                <a:solidFill>
                  <a:schemeClr val="bg1"/>
                </a:solidFill>
              </a:rPr>
              <a:t>Unique</a:t>
            </a:r>
            <a:r>
              <a:rPr lang="pl-PL" sz="1600" dirty="0">
                <a:solidFill>
                  <a:schemeClr val="bg1"/>
                </a:solidFill>
              </a:rPr>
              <a:t> </a:t>
            </a:r>
            <a:r>
              <a:rPr lang="pl-PL" sz="1600" dirty="0" err="1">
                <a:solidFill>
                  <a:schemeClr val="bg1"/>
                </a:solidFill>
              </a:rPr>
              <a:t>visitors</a:t>
            </a:r>
            <a:endParaRPr lang="pl-PL" sz="1600" dirty="0">
              <a:solidFill>
                <a:schemeClr val="bg1"/>
              </a:solidFill>
            </a:endParaRPr>
          </a:p>
          <a:p>
            <a:pPr marL="368300" indent="-342900">
              <a:spcBef>
                <a:spcPts val="1000"/>
              </a:spcBef>
              <a:buClr>
                <a:schemeClr val="bg1"/>
              </a:buClr>
              <a:buFont typeface="Arial" panose="020B0604020202020204" pitchFamily="34" charset="0"/>
              <a:buChar char="•"/>
            </a:pPr>
            <a:r>
              <a:rPr lang="pl-PL" sz="1600" dirty="0">
                <a:solidFill>
                  <a:schemeClr val="bg1"/>
                </a:solidFill>
              </a:rPr>
              <a:t>Zrezygnować z (12) Content </a:t>
            </a:r>
            <a:r>
              <a:rPr lang="pl-PL" sz="1600" dirty="0" err="1">
                <a:solidFill>
                  <a:schemeClr val="bg1"/>
                </a:solidFill>
              </a:rPr>
              <a:t>Interest</a:t>
            </a:r>
            <a:r>
              <a:rPr lang="pl-PL" sz="1600" dirty="0">
                <a:solidFill>
                  <a:schemeClr val="bg1"/>
                </a:solidFill>
              </a:rPr>
              <a:t> w Digital </a:t>
            </a:r>
            <a:r>
              <a:rPr lang="pl-PL" sz="1600" dirty="0" err="1">
                <a:solidFill>
                  <a:schemeClr val="bg1"/>
                </a:solidFill>
              </a:rPr>
              <a:t>Metrics</a:t>
            </a:r>
            <a:r>
              <a:rPr lang="pl-PL" sz="1600" dirty="0">
                <a:solidFill>
                  <a:schemeClr val="bg1"/>
                </a:solidFill>
              </a:rPr>
              <a:t> na rzecz Engagement </a:t>
            </a:r>
            <a:r>
              <a:rPr lang="pl-PL" sz="1600" dirty="0" err="1">
                <a:solidFill>
                  <a:schemeClr val="bg1"/>
                </a:solidFill>
              </a:rPr>
              <a:t>sessions</a:t>
            </a:r>
            <a:endParaRPr lang="pl-PL" sz="1600" dirty="0">
              <a:solidFill>
                <a:schemeClr val="bg1"/>
              </a:solidFill>
            </a:endParaRPr>
          </a:p>
          <a:p>
            <a:pPr marL="368300" indent="-342900">
              <a:buFont typeface="Arial" panose="020B0604020202020204" pitchFamily="34" charset="0"/>
              <a:buChar char="•"/>
            </a:pPr>
            <a:endParaRPr lang="pl-PL" sz="1800" dirty="0">
              <a:solidFill>
                <a:schemeClr val="bg1"/>
              </a:solidFill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B239CF90-B6B3-63B3-B715-4994A39C8430}"/>
              </a:ext>
            </a:extLst>
          </p:cNvPr>
          <p:cNvSpPr txBox="1"/>
          <p:nvPr/>
        </p:nvSpPr>
        <p:spPr>
          <a:xfrm>
            <a:off x="8342884" y="197261"/>
            <a:ext cx="414234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2400" dirty="0">
                <a:solidFill>
                  <a:schemeClr val="bg1"/>
                </a:solidFill>
              </a:rPr>
              <a:t>a co usunąć:</a:t>
            </a:r>
          </a:p>
        </p:txBody>
      </p:sp>
      <p:sp>
        <p:nvSpPr>
          <p:cNvPr id="12" name="Symbol zastępczy tekstu 3">
            <a:extLst>
              <a:ext uri="{FF2B5EF4-FFF2-40B4-BE49-F238E27FC236}">
                <a16:creationId xmlns:a16="http://schemas.microsoft.com/office/drawing/2014/main" id="{4C096E49-9805-54DF-A960-74EEF6C0FB3F}"/>
              </a:ext>
            </a:extLst>
          </p:cNvPr>
          <p:cNvSpPr txBox="1">
            <a:spLocks/>
          </p:cNvSpPr>
          <p:nvPr/>
        </p:nvSpPr>
        <p:spPr>
          <a:xfrm>
            <a:off x="4193750" y="1027555"/>
            <a:ext cx="3213918" cy="580341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25400" marR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  <a:defRPr sz="2200" b="0" i="0" u="none" strike="noStrike" cap="none">
                <a:solidFill>
                  <a:schemeClr val="tx1"/>
                </a:solidFill>
                <a:latin typeface="+mn-lt"/>
                <a:ea typeface="Calibri"/>
                <a:cs typeface="Calibri"/>
                <a:sym typeface="Calibri"/>
              </a:defRPr>
            </a:lvl1pPr>
            <a:lvl2pPr marL="914400" marR="0" lvl="1" indent="-4064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368300" indent="-342900">
              <a:buFont typeface="Arial" panose="020B0604020202020204" pitchFamily="34" charset="0"/>
              <a:buChar char="•"/>
            </a:pPr>
            <a:r>
              <a:rPr lang="pl-PL" sz="1600" dirty="0"/>
              <a:t>E-commerce </a:t>
            </a:r>
            <a:r>
              <a:rPr lang="pl-PL" sz="1600" dirty="0" err="1"/>
              <a:t>metrics</a:t>
            </a:r>
            <a:r>
              <a:rPr lang="pl-PL" sz="1600" dirty="0"/>
              <a:t>, np. </a:t>
            </a:r>
            <a:r>
              <a:rPr lang="pl-PL" sz="1600" dirty="0" err="1"/>
              <a:t>time</a:t>
            </a:r>
            <a:r>
              <a:rPr lang="pl-PL" sz="1600" dirty="0"/>
              <a:t> </a:t>
            </a:r>
            <a:r>
              <a:rPr lang="pl-PL" sz="1600" dirty="0" err="1"/>
              <a:t>spent</a:t>
            </a:r>
            <a:r>
              <a:rPr lang="pl-PL" sz="1600" dirty="0"/>
              <a:t> on </a:t>
            </a:r>
            <a:r>
              <a:rPr lang="pl-PL" sz="1600" dirty="0" err="1"/>
              <a:t>site</a:t>
            </a:r>
            <a:endParaRPr lang="pl-PL" sz="1600" dirty="0"/>
          </a:p>
          <a:p>
            <a:pPr marL="368300" indent="-342900">
              <a:buFont typeface="Arial" panose="020B0604020202020204" pitchFamily="34" charset="0"/>
              <a:buChar char="•"/>
            </a:pPr>
            <a:r>
              <a:rPr lang="pl-PL" sz="1600" dirty="0"/>
              <a:t>Do (26) Market </a:t>
            </a:r>
            <a:r>
              <a:rPr lang="pl-PL" sz="1600" dirty="0" err="1"/>
              <a:t>Share</a:t>
            </a:r>
            <a:r>
              <a:rPr lang="pl-PL" sz="1600" dirty="0"/>
              <a:t> Value dodać Volume</a:t>
            </a:r>
          </a:p>
          <a:p>
            <a:pPr marL="368300" indent="-342900">
              <a:buFont typeface="Arial" panose="020B0604020202020204" pitchFamily="34" charset="0"/>
              <a:buChar char="•"/>
            </a:pPr>
            <a:r>
              <a:rPr lang="pl-PL" sz="1600" dirty="0"/>
              <a:t>ROAS</a:t>
            </a:r>
          </a:p>
          <a:p>
            <a:pPr marL="368300" indent="-342900">
              <a:buFont typeface="Arial" panose="020B0604020202020204" pitchFamily="34" charset="0"/>
              <a:buChar char="•"/>
            </a:pPr>
            <a:r>
              <a:rPr lang="pl-PL" sz="1600" dirty="0"/>
              <a:t>CLV</a:t>
            </a:r>
          </a:p>
          <a:p>
            <a:pPr marL="368300" indent="-342900">
              <a:buFont typeface="Arial" panose="020B0604020202020204" pitchFamily="34" charset="0"/>
              <a:buChar char="•"/>
            </a:pPr>
            <a:r>
              <a:rPr lang="pl-PL" sz="1600" dirty="0" err="1"/>
              <a:t>Viewability</a:t>
            </a:r>
            <a:endParaRPr lang="pl-PL" sz="1600" dirty="0"/>
          </a:p>
          <a:p>
            <a:pPr marL="368300" indent="-342900">
              <a:buFont typeface="Arial" panose="020B0604020202020204" pitchFamily="34" charset="0"/>
              <a:buChar char="•"/>
            </a:pPr>
            <a:r>
              <a:rPr lang="pl-PL" sz="1600" dirty="0"/>
              <a:t>Love </a:t>
            </a:r>
            <a:r>
              <a:rPr lang="pl-PL" sz="1600" dirty="0" err="1"/>
              <a:t>brand</a:t>
            </a:r>
            <a:endParaRPr lang="pl-PL" sz="1600" dirty="0"/>
          </a:p>
          <a:p>
            <a:pPr marL="368300" indent="-342900">
              <a:buFont typeface="Arial" panose="020B0604020202020204" pitchFamily="34" charset="0"/>
              <a:buChar char="•"/>
            </a:pPr>
            <a:r>
              <a:rPr lang="pl-PL" sz="1600" dirty="0" err="1"/>
              <a:t>Credibility</a:t>
            </a:r>
            <a:r>
              <a:rPr lang="pl-PL" sz="1600" dirty="0"/>
              <a:t> zamiast (22) Trust</a:t>
            </a:r>
          </a:p>
          <a:p>
            <a:pPr marL="368300" indent="-342900">
              <a:buFont typeface="Arial" panose="020B0604020202020204" pitchFamily="34" charset="0"/>
              <a:buChar char="•"/>
            </a:pPr>
            <a:r>
              <a:rPr lang="pl-PL" sz="1600" dirty="0"/>
              <a:t>Fraudy</a:t>
            </a:r>
          </a:p>
          <a:p>
            <a:pPr marL="368300" indent="-342900">
              <a:buFont typeface="Arial" panose="020B0604020202020204" pitchFamily="34" charset="0"/>
              <a:buChar char="•"/>
            </a:pPr>
            <a:r>
              <a:rPr lang="pl-PL" sz="1600" dirty="0"/>
              <a:t>Net </a:t>
            </a:r>
            <a:r>
              <a:rPr lang="pl-PL" sz="1600" dirty="0" err="1"/>
              <a:t>contribution</a:t>
            </a:r>
            <a:endParaRPr lang="pl-PL" sz="1600" dirty="0"/>
          </a:p>
          <a:p>
            <a:pPr marL="368300" indent="-342900">
              <a:buFont typeface="Arial" panose="020B0604020202020204" pitchFamily="34" charset="0"/>
              <a:buChar char="•"/>
            </a:pPr>
            <a:r>
              <a:rPr lang="pl-PL" sz="1600" dirty="0"/>
              <a:t>Marża</a:t>
            </a:r>
          </a:p>
          <a:p>
            <a:pPr marL="368300" indent="-342900">
              <a:buFont typeface="Arial" panose="020B0604020202020204" pitchFamily="34" charset="0"/>
              <a:buChar char="•"/>
            </a:pPr>
            <a:endParaRPr lang="pl-PL" sz="1600" dirty="0"/>
          </a:p>
        </p:txBody>
      </p:sp>
    </p:spTree>
    <p:extLst>
      <p:ext uri="{BB962C8B-B14F-4D97-AF65-F5344CB8AC3E}">
        <p14:creationId xmlns:p14="http://schemas.microsoft.com/office/powerpoint/2010/main" val="2444960045"/>
      </p:ext>
    </p:extLst>
  </p:cSld>
  <p:clrMapOvr>
    <a:masterClrMapping/>
  </p:clrMapOvr>
  <p:transition>
    <p:fade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35C8B277-4D13-DD2A-10F7-04E7F8EC95FD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alphaModFix/>
          </a:blip>
          <a:srcRect b="1717"/>
          <a:stretch/>
        </p:blipFill>
        <p:spPr>
          <a:xfrm>
            <a:off x="2578021" y="1601823"/>
            <a:ext cx="6746334" cy="3798722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5FFEEB5A-CC75-3456-EB16-EDDDDB178223}"/>
              </a:ext>
            </a:extLst>
          </p:cNvPr>
          <p:cNvSpPr txBox="1"/>
          <p:nvPr/>
        </p:nvSpPr>
        <p:spPr>
          <a:xfrm>
            <a:off x="286438" y="209321"/>
            <a:ext cx="414234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2400" dirty="0"/>
              <a:t>Model przed zmianami</a:t>
            </a:r>
          </a:p>
        </p:txBody>
      </p:sp>
    </p:spTree>
    <p:extLst>
      <p:ext uri="{BB962C8B-B14F-4D97-AF65-F5344CB8AC3E}">
        <p14:creationId xmlns:p14="http://schemas.microsoft.com/office/powerpoint/2010/main" val="3496200936"/>
      </p:ext>
    </p:extLst>
  </p:cSld>
  <p:clrMapOvr>
    <a:masterClrMapping/>
  </p:clrMapOvr>
  <p:transition>
    <p:fade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0E69689B-A528-BA53-2332-300A7910D451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 amt="70000"/>
          </a:blip>
          <a:srcRect b="1717"/>
          <a:stretch/>
        </p:blipFill>
        <p:spPr>
          <a:xfrm>
            <a:off x="2578021" y="1601823"/>
            <a:ext cx="6746334" cy="3798722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C29E72AD-A3D0-BAED-B5B6-CA6C43FE6DF1}"/>
              </a:ext>
            </a:extLst>
          </p:cNvPr>
          <p:cNvSpPr/>
          <p:nvPr/>
        </p:nvSpPr>
        <p:spPr>
          <a:xfrm>
            <a:off x="7898586" y="1173158"/>
            <a:ext cx="497346" cy="398721"/>
          </a:xfrm>
          <a:prstGeom prst="rect">
            <a:avLst/>
          </a:prstGeom>
          <a:solidFill>
            <a:srgbClr val="E52242"/>
          </a:solidFill>
          <a:ln>
            <a:solidFill>
              <a:schemeClr val="tx1">
                <a:lumMod val="95000"/>
                <a:lumOff val="5000"/>
              </a:schemeClr>
            </a:solidFill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sz="1200"/>
              <a:t>CLV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89D5A3E8-7259-D75F-A3E0-B4889BCC2256}"/>
              </a:ext>
            </a:extLst>
          </p:cNvPr>
          <p:cNvSpPr/>
          <p:nvPr/>
        </p:nvSpPr>
        <p:spPr>
          <a:xfrm>
            <a:off x="9245314" y="1693181"/>
            <a:ext cx="739815" cy="572827"/>
          </a:xfrm>
          <a:prstGeom prst="rect">
            <a:avLst/>
          </a:prstGeom>
          <a:solidFill>
            <a:srgbClr val="E52242"/>
          </a:solidFill>
          <a:ln>
            <a:solidFill>
              <a:schemeClr val="tx1">
                <a:lumMod val="95000"/>
                <a:lumOff val="5000"/>
              </a:schemeClr>
            </a:solidFill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sz="1200"/>
              <a:t>Market share volume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5536F101-6B43-836B-F8D8-0437CCD637C6}"/>
              </a:ext>
            </a:extLst>
          </p:cNvPr>
          <p:cNvSpPr/>
          <p:nvPr/>
        </p:nvSpPr>
        <p:spPr>
          <a:xfrm>
            <a:off x="9849682" y="1052711"/>
            <a:ext cx="657240" cy="489497"/>
          </a:xfrm>
          <a:prstGeom prst="rect">
            <a:avLst/>
          </a:prstGeom>
          <a:solidFill>
            <a:srgbClr val="E52242"/>
          </a:solidFill>
          <a:ln>
            <a:solidFill>
              <a:schemeClr val="tx1">
                <a:lumMod val="95000"/>
                <a:lumOff val="5000"/>
              </a:schemeClr>
            </a:solidFill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sz="1200"/>
              <a:t>Marża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76D34FF1-C68C-243F-163B-64C9378CDCD1}"/>
              </a:ext>
            </a:extLst>
          </p:cNvPr>
          <p:cNvSpPr/>
          <p:nvPr/>
        </p:nvSpPr>
        <p:spPr>
          <a:xfrm>
            <a:off x="9232262" y="2939503"/>
            <a:ext cx="1177759" cy="489497"/>
          </a:xfrm>
          <a:prstGeom prst="rect">
            <a:avLst/>
          </a:prstGeom>
          <a:solidFill>
            <a:srgbClr val="E52242"/>
          </a:solidFill>
          <a:ln>
            <a:solidFill>
              <a:schemeClr val="tx1">
                <a:lumMod val="95000"/>
                <a:lumOff val="5000"/>
              </a:schemeClr>
            </a:solidFill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sz="1200"/>
              <a:t>Net Contribution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FE0A016E-0A6C-B236-C71F-B738A3ADCABB}"/>
              </a:ext>
            </a:extLst>
          </p:cNvPr>
          <p:cNvSpPr/>
          <p:nvPr/>
        </p:nvSpPr>
        <p:spPr>
          <a:xfrm>
            <a:off x="9292132" y="2353919"/>
            <a:ext cx="945061" cy="438699"/>
          </a:xfrm>
          <a:prstGeom prst="rect">
            <a:avLst/>
          </a:prstGeom>
          <a:solidFill>
            <a:srgbClr val="E52242"/>
          </a:solidFill>
          <a:ln>
            <a:solidFill>
              <a:schemeClr val="tx1">
                <a:lumMod val="95000"/>
                <a:lumOff val="5000"/>
              </a:schemeClr>
            </a:solidFill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sz="1200"/>
              <a:t>Physical availability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5E03F981-DFA8-6928-B2F9-F13527E4F971}"/>
              </a:ext>
            </a:extLst>
          </p:cNvPr>
          <p:cNvSpPr/>
          <p:nvPr/>
        </p:nvSpPr>
        <p:spPr>
          <a:xfrm>
            <a:off x="5347387" y="1616983"/>
            <a:ext cx="748613" cy="664185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solidFill>
              <a:schemeClr val="tx1">
                <a:lumMod val="95000"/>
                <a:lumOff val="5000"/>
              </a:schemeClr>
            </a:solidFill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sz="1200"/>
              <a:t>Time spent on site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C55DA5F8-94BC-07C7-4FE6-FAA25AD5D3C4}"/>
              </a:ext>
            </a:extLst>
          </p:cNvPr>
          <p:cNvSpPr/>
          <p:nvPr/>
        </p:nvSpPr>
        <p:spPr>
          <a:xfrm>
            <a:off x="3137589" y="1616983"/>
            <a:ext cx="907307" cy="521342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solidFill>
              <a:schemeClr val="tx1">
                <a:lumMod val="95000"/>
                <a:lumOff val="5000"/>
              </a:schemeClr>
            </a:solidFill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sz="1200"/>
              <a:t>Viewability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BAE776D2-9922-64B7-CA4F-56AB4A012B14}"/>
              </a:ext>
            </a:extLst>
          </p:cNvPr>
          <p:cNvSpPr/>
          <p:nvPr/>
        </p:nvSpPr>
        <p:spPr>
          <a:xfrm>
            <a:off x="4637919" y="1011875"/>
            <a:ext cx="907308" cy="562609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solidFill>
              <a:schemeClr val="tx1">
                <a:lumMod val="95000"/>
                <a:lumOff val="5000"/>
              </a:schemeClr>
            </a:solidFill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sz="1200"/>
              <a:t>Digital metrics dla CPG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4EF82ED9-889B-E9B8-5D2B-09341D7B7FB3}"/>
              </a:ext>
            </a:extLst>
          </p:cNvPr>
          <p:cNvSpPr/>
          <p:nvPr/>
        </p:nvSpPr>
        <p:spPr>
          <a:xfrm>
            <a:off x="5576526" y="1060313"/>
            <a:ext cx="1530454" cy="474418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solidFill>
              <a:schemeClr val="tx1">
                <a:lumMod val="95000"/>
                <a:lumOff val="5000"/>
              </a:schemeClr>
            </a:solidFill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sz="1200"/>
              <a:t>+ social media (i.e. engagement rate)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F6D5B4C8-1E3E-871A-8DAF-F24066ECB976}"/>
              </a:ext>
            </a:extLst>
          </p:cNvPr>
          <p:cNvSpPr/>
          <p:nvPr/>
        </p:nvSpPr>
        <p:spPr>
          <a:xfrm>
            <a:off x="2101822" y="2509807"/>
            <a:ext cx="603038" cy="558989"/>
          </a:xfrm>
          <a:prstGeom prst="rect">
            <a:avLst/>
          </a:prstGeom>
          <a:solidFill>
            <a:srgbClr val="FFC000"/>
          </a:solidFill>
          <a:ln>
            <a:solidFill>
              <a:schemeClr val="tx1">
                <a:lumMod val="95000"/>
                <a:lumOff val="5000"/>
              </a:schemeClr>
            </a:solidFill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sz="1200"/>
              <a:t>A&amp;M Invest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FA3167FF-D6A1-3140-E57B-CD73D28A22C5}"/>
              </a:ext>
            </a:extLst>
          </p:cNvPr>
          <p:cNvSpPr/>
          <p:nvPr/>
        </p:nvSpPr>
        <p:spPr>
          <a:xfrm>
            <a:off x="9275985" y="4949351"/>
            <a:ext cx="761205" cy="488051"/>
          </a:xfrm>
          <a:prstGeom prst="rect">
            <a:avLst/>
          </a:prstGeom>
          <a:solidFill>
            <a:srgbClr val="2BB45F"/>
          </a:solidFill>
          <a:ln>
            <a:solidFill>
              <a:schemeClr val="tx1">
                <a:lumMod val="95000"/>
                <a:lumOff val="5000"/>
              </a:schemeClr>
            </a:solidFill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sz="1200"/>
              <a:t>Z Brand metrics?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19EC9415-3992-135E-69FA-5A8025D5A3F0}"/>
              </a:ext>
            </a:extLst>
          </p:cNvPr>
          <p:cNvSpPr/>
          <p:nvPr/>
        </p:nvSpPr>
        <p:spPr>
          <a:xfrm>
            <a:off x="4700223" y="5475591"/>
            <a:ext cx="782701" cy="396717"/>
          </a:xfrm>
          <a:prstGeom prst="rect">
            <a:avLst/>
          </a:prstGeom>
          <a:solidFill>
            <a:srgbClr val="00B0F0"/>
          </a:solidFill>
          <a:ln>
            <a:solidFill>
              <a:schemeClr val="tx1">
                <a:lumMod val="95000"/>
                <a:lumOff val="5000"/>
              </a:schemeClr>
            </a:solidFill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sz="1200"/>
              <a:t>Fraudy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C8F63A37-AEBD-4AF7-833C-95AD18F9DA10}"/>
              </a:ext>
            </a:extLst>
          </p:cNvPr>
          <p:cNvSpPr/>
          <p:nvPr/>
        </p:nvSpPr>
        <p:spPr>
          <a:xfrm>
            <a:off x="4705052" y="5925666"/>
            <a:ext cx="782701" cy="379720"/>
          </a:xfrm>
          <a:prstGeom prst="rect">
            <a:avLst/>
          </a:prstGeom>
          <a:solidFill>
            <a:srgbClr val="00B0F0"/>
          </a:solidFill>
          <a:ln>
            <a:solidFill>
              <a:schemeClr val="tx1">
                <a:lumMod val="95000"/>
                <a:lumOff val="5000"/>
              </a:schemeClr>
            </a:solidFill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sz="1200"/>
              <a:t>Brand Lift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760BB711-D7DF-A999-1C51-21345E29702E}"/>
              </a:ext>
            </a:extLst>
          </p:cNvPr>
          <p:cNvSpPr/>
          <p:nvPr/>
        </p:nvSpPr>
        <p:spPr>
          <a:xfrm>
            <a:off x="3689829" y="5467126"/>
            <a:ext cx="965358" cy="492060"/>
          </a:xfrm>
          <a:prstGeom prst="rect">
            <a:avLst/>
          </a:prstGeom>
          <a:solidFill>
            <a:srgbClr val="00B0F0"/>
          </a:solidFill>
          <a:ln>
            <a:solidFill>
              <a:schemeClr val="tx1">
                <a:lumMod val="95000"/>
                <a:lumOff val="5000"/>
              </a:schemeClr>
            </a:solidFill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sz="1200"/>
              <a:t>CPM/CPC</a:t>
            </a:r>
            <a:br>
              <a:rPr lang="pl-PL" sz="1200"/>
            </a:br>
            <a:r>
              <a:rPr lang="pl-PL" sz="1200"/>
              <a:t>CPS/CPL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BA673FC3-0DD1-B196-E633-068DA01AD24B}"/>
              </a:ext>
            </a:extLst>
          </p:cNvPr>
          <p:cNvSpPr/>
          <p:nvPr/>
        </p:nvSpPr>
        <p:spPr>
          <a:xfrm>
            <a:off x="6004689" y="5478639"/>
            <a:ext cx="905489" cy="396717"/>
          </a:xfrm>
          <a:prstGeom prst="rect">
            <a:avLst/>
          </a:prstGeom>
          <a:solidFill>
            <a:srgbClr val="7030A0"/>
          </a:solidFill>
          <a:ln>
            <a:solidFill>
              <a:schemeClr val="tx1">
                <a:lumMod val="95000"/>
                <a:lumOff val="5000"/>
              </a:schemeClr>
            </a:solidFill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sz="1200">
                <a:solidFill>
                  <a:schemeClr val="bg1"/>
                </a:solidFill>
              </a:rPr>
              <a:t>Trust -&gt; Credibility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4ABA746D-BF81-E4C4-1D19-8827F5798C53}"/>
              </a:ext>
            </a:extLst>
          </p:cNvPr>
          <p:cNvSpPr/>
          <p:nvPr/>
        </p:nvSpPr>
        <p:spPr>
          <a:xfrm>
            <a:off x="6987935" y="5475592"/>
            <a:ext cx="912481" cy="501198"/>
          </a:xfrm>
          <a:prstGeom prst="rect">
            <a:avLst/>
          </a:prstGeom>
          <a:solidFill>
            <a:srgbClr val="7030A0"/>
          </a:solidFill>
          <a:ln>
            <a:solidFill>
              <a:schemeClr val="tx1">
                <a:lumMod val="95000"/>
                <a:lumOff val="5000"/>
              </a:schemeClr>
            </a:solidFill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sz="1200">
                <a:solidFill>
                  <a:schemeClr val="bg1"/>
                </a:solidFill>
              </a:rPr>
              <a:t>Brand Advocacy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A8BA9B79-FB31-2130-1BCB-5B0E26525DFB}"/>
              </a:ext>
            </a:extLst>
          </p:cNvPr>
          <p:cNvSpPr/>
          <p:nvPr/>
        </p:nvSpPr>
        <p:spPr>
          <a:xfrm>
            <a:off x="3137589" y="938799"/>
            <a:ext cx="1463762" cy="664185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solidFill>
              <a:schemeClr val="tx1">
                <a:lumMod val="95000"/>
                <a:lumOff val="5000"/>
              </a:schemeClr>
            </a:solidFill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sz="1200"/>
              <a:t>Number of add to basket actions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56B753A4-1587-43DB-82A1-604A17E9D7BB}"/>
              </a:ext>
            </a:extLst>
          </p:cNvPr>
          <p:cNvSpPr/>
          <p:nvPr/>
        </p:nvSpPr>
        <p:spPr>
          <a:xfrm>
            <a:off x="7805894" y="584278"/>
            <a:ext cx="1339200" cy="438700"/>
          </a:xfrm>
          <a:prstGeom prst="rect">
            <a:avLst/>
          </a:prstGeom>
          <a:solidFill>
            <a:srgbClr val="E52242"/>
          </a:solidFill>
          <a:ln>
            <a:solidFill>
              <a:schemeClr val="tx1">
                <a:lumMod val="95000"/>
                <a:lumOff val="5000"/>
              </a:schemeClr>
            </a:solidFill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sz="1200"/>
              <a:t>Product competetiveness 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38092D62-09E3-E322-14BC-BA2C1A39E019}"/>
              </a:ext>
            </a:extLst>
          </p:cNvPr>
          <p:cNvSpPr/>
          <p:nvPr/>
        </p:nvSpPr>
        <p:spPr>
          <a:xfrm>
            <a:off x="9167723" y="442719"/>
            <a:ext cx="1339199" cy="558989"/>
          </a:xfrm>
          <a:prstGeom prst="rect">
            <a:avLst/>
          </a:prstGeom>
          <a:solidFill>
            <a:srgbClr val="E52242"/>
          </a:solidFill>
          <a:ln>
            <a:solidFill>
              <a:schemeClr val="tx1">
                <a:lumMod val="95000"/>
                <a:lumOff val="5000"/>
              </a:schemeClr>
            </a:solidFill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sz="1200"/>
              <a:t>Indeks cenowy, ceny konkurencji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E92C0686-DE6F-86CF-1E75-46EED7DA82D1}"/>
              </a:ext>
            </a:extLst>
          </p:cNvPr>
          <p:cNvSpPr/>
          <p:nvPr/>
        </p:nvSpPr>
        <p:spPr>
          <a:xfrm>
            <a:off x="4700223" y="2266009"/>
            <a:ext cx="603038" cy="61885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FBF1D7BD-E285-EF03-DA3D-7FA23A8DEEEC}"/>
              </a:ext>
            </a:extLst>
          </p:cNvPr>
          <p:cNvSpPr/>
          <p:nvPr/>
        </p:nvSpPr>
        <p:spPr>
          <a:xfrm>
            <a:off x="5347387" y="2878948"/>
            <a:ext cx="656539" cy="66418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A1CFD3F5-DED5-9D8D-8D54-8FFFD543020C}"/>
              </a:ext>
            </a:extLst>
          </p:cNvPr>
          <p:cNvSpPr/>
          <p:nvPr/>
        </p:nvSpPr>
        <p:spPr>
          <a:xfrm>
            <a:off x="4517368" y="2401934"/>
            <a:ext cx="855131" cy="475327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solidFill>
              <a:schemeClr val="tx1">
                <a:lumMod val="95000"/>
                <a:lumOff val="5000"/>
              </a:schemeClr>
            </a:solidFill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sz="1200"/>
              <a:t>Engaged sessions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46A8E3A3-3788-8DD6-2DCB-D4870E2BCF6E}"/>
              </a:ext>
            </a:extLst>
          </p:cNvPr>
          <p:cNvSpPr/>
          <p:nvPr/>
        </p:nvSpPr>
        <p:spPr>
          <a:xfrm>
            <a:off x="5372499" y="2928776"/>
            <a:ext cx="1624999" cy="572827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solidFill>
              <a:schemeClr val="tx1">
                <a:lumMod val="95000"/>
                <a:lumOff val="5000"/>
              </a:schemeClr>
            </a:solidFill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sz="1200"/>
              <a:t>Reach/VA/Attention</a:t>
            </a:r>
            <a:br>
              <a:rPr lang="pl-PL" sz="1200"/>
            </a:br>
            <a:r>
              <a:rPr lang="pl-PL" sz="1200"/>
              <a:t>Creatives KPI</a:t>
            </a: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4D3B1838-69FF-241A-CD40-B158B8134D2F}"/>
              </a:ext>
            </a:extLst>
          </p:cNvPr>
          <p:cNvSpPr/>
          <p:nvPr/>
        </p:nvSpPr>
        <p:spPr>
          <a:xfrm>
            <a:off x="8475494" y="1042834"/>
            <a:ext cx="1339199" cy="558989"/>
          </a:xfrm>
          <a:prstGeom prst="rect">
            <a:avLst/>
          </a:prstGeom>
          <a:solidFill>
            <a:srgbClr val="E52242"/>
          </a:solidFill>
          <a:ln>
            <a:solidFill>
              <a:schemeClr val="tx1">
                <a:lumMod val="95000"/>
                <a:lumOff val="5000"/>
              </a:schemeClr>
            </a:solidFill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sz="1200"/>
              <a:t>+ share of E2E digital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8557DAF9-7300-034E-5D80-F42E61E418EA}"/>
              </a:ext>
            </a:extLst>
          </p:cNvPr>
          <p:cNvSpPr txBox="1"/>
          <p:nvPr/>
        </p:nvSpPr>
        <p:spPr>
          <a:xfrm>
            <a:off x="286437" y="209321"/>
            <a:ext cx="617020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2400" dirty="0"/>
              <a:t>Model po zakończeniu części III warsztatu</a:t>
            </a:r>
          </a:p>
        </p:txBody>
      </p:sp>
    </p:spTree>
    <p:extLst>
      <p:ext uri="{BB962C8B-B14F-4D97-AF65-F5344CB8AC3E}">
        <p14:creationId xmlns:p14="http://schemas.microsoft.com/office/powerpoint/2010/main" val="1874129541"/>
      </p:ext>
    </p:extLst>
  </p:cSld>
  <p:clrMapOvr>
    <a:masterClrMapping/>
  </p:clrMapOvr>
  <p:transition>
    <p:fade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Symbol zastępczy obrazu 6" descr="Obraz zawierający ubrania, w pomieszczeniu, ściana, osoba&#10;&#10;Opis wygenerowany automatycznie">
            <a:extLst>
              <a:ext uri="{FF2B5EF4-FFF2-40B4-BE49-F238E27FC236}">
                <a16:creationId xmlns:a16="http://schemas.microsoft.com/office/drawing/2014/main" id="{92843DC9-8612-D004-AA34-383B3F45C841}"/>
              </a:ext>
            </a:extLst>
          </p:cNvPr>
          <p:cNvPicPr>
            <a:picLocks noGrp="1" noChangeAspect="1"/>
          </p:cNvPicPr>
          <p:nvPr>
            <p:ph type="pic" idx="2"/>
          </p:nvPr>
        </p:nvPicPr>
        <p:blipFill>
          <a:blip r:embed="rId2">
            <a:alphaModFix amt="15000"/>
          </a:blip>
          <a:srcRect l="4904" r="4904"/>
          <a:stretch>
            <a:fillRect/>
          </a:stretch>
        </p:blipFill>
        <p:spPr>
          <a:solidFill>
            <a:schemeClr val="tx1">
              <a:lumMod val="95000"/>
              <a:lumOff val="5000"/>
            </a:schemeClr>
          </a:solidFill>
        </p:spPr>
      </p:pic>
      <p:sp>
        <p:nvSpPr>
          <p:cNvPr id="8" name="Tytuł 2">
            <a:extLst>
              <a:ext uri="{FF2B5EF4-FFF2-40B4-BE49-F238E27FC236}">
                <a16:creationId xmlns:a16="http://schemas.microsoft.com/office/drawing/2014/main" id="{DFF436B6-3C57-F501-2575-52A41DB5A8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3985" y="365125"/>
            <a:ext cx="6294089" cy="1325563"/>
          </a:xfrm>
        </p:spPr>
        <p:txBody>
          <a:bodyPr/>
          <a:lstStyle/>
          <a:p>
            <a:r>
              <a:rPr lang="pl-PL">
                <a:solidFill>
                  <a:schemeClr val="bg1"/>
                </a:solidFill>
              </a:rPr>
              <a:t>Część IV</a:t>
            </a:r>
            <a:br>
              <a:rPr lang="pl-PL"/>
            </a:br>
            <a:endParaRPr lang="pl-PL"/>
          </a:p>
        </p:txBody>
      </p:sp>
      <p:sp>
        <p:nvSpPr>
          <p:cNvPr id="9" name="Symbol zastępczy tekstu 3">
            <a:extLst>
              <a:ext uri="{FF2B5EF4-FFF2-40B4-BE49-F238E27FC236}">
                <a16:creationId xmlns:a16="http://schemas.microsoft.com/office/drawing/2014/main" id="{1B696573-BB21-0161-FD79-E5DEC3F80C4A}"/>
              </a:ext>
            </a:extLst>
          </p:cNvPr>
          <p:cNvSpPr>
            <a:spLocks noGrp="1"/>
          </p:cNvSpPr>
          <p:nvPr>
            <p:ph type="body" idx="10"/>
          </p:nvPr>
        </p:nvSpPr>
        <p:spPr>
          <a:xfrm>
            <a:off x="360170" y="3409885"/>
            <a:ext cx="6163293" cy="3448113"/>
          </a:xfrm>
        </p:spPr>
        <p:txBody>
          <a:bodyPr/>
          <a:lstStyle/>
          <a:p>
            <a:r>
              <a:rPr lang="pl-PL" dirty="0">
                <a:solidFill>
                  <a:schemeClr val="bg1"/>
                </a:solidFill>
              </a:rPr>
              <a:t>Jakimi kryteriami trzeba przede wszystkim kierować się przy podejmowaniu decyzji dotyczącej </a:t>
            </a:r>
            <a:r>
              <a:rPr lang="pl-PL" dirty="0" err="1">
                <a:solidFill>
                  <a:schemeClr val="bg1"/>
                </a:solidFill>
              </a:rPr>
              <a:t>KPI’ów</a:t>
            </a:r>
            <a:r>
              <a:rPr lang="pl-PL" dirty="0">
                <a:solidFill>
                  <a:schemeClr val="bg1"/>
                </a:solidFill>
              </a:rPr>
              <a:t>? Jakimi kryteriami kierowali się uczestnicy zadania?</a:t>
            </a:r>
          </a:p>
        </p:txBody>
      </p:sp>
    </p:spTree>
    <p:extLst>
      <p:ext uri="{BB962C8B-B14F-4D97-AF65-F5344CB8AC3E}">
        <p14:creationId xmlns:p14="http://schemas.microsoft.com/office/powerpoint/2010/main" val="1091827440"/>
      </p:ext>
    </p:extLst>
  </p:cSld>
  <p:clrMapOvr>
    <a:masterClrMapping/>
  </p:clrMapOvr>
  <p:transition>
    <p:fade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3919A0-A21D-D1A6-8F9A-3299CE0077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6357" y="231310"/>
            <a:ext cx="11288110" cy="1221937"/>
          </a:xfrm>
        </p:spPr>
        <p:txBody>
          <a:bodyPr/>
          <a:lstStyle/>
          <a:p>
            <a:r>
              <a:rPr lang="pl-PL" dirty="0"/>
              <a:t>Jakie kryteria brane były pod uwagę przy wykonywaniu zadania?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562A03E-CFCA-5FC3-76E3-3C98535E1034}"/>
              </a:ext>
            </a:extLst>
          </p:cNvPr>
          <p:cNvSpPr>
            <a:spLocks noGrp="1"/>
          </p:cNvSpPr>
          <p:nvPr>
            <p:ph type="body" idx="14"/>
          </p:nvPr>
        </p:nvSpPr>
        <p:spPr/>
        <p:txBody>
          <a:bodyPr/>
          <a:lstStyle/>
          <a:p>
            <a:pPr algn="ctr"/>
            <a:r>
              <a:rPr lang="pl-PL" sz="2000" b="1"/>
              <a:t>Mierzalność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D6042AA-9282-EE62-9BCA-AE5F8D4351FE}"/>
              </a:ext>
            </a:extLst>
          </p:cNvPr>
          <p:cNvSpPr>
            <a:spLocks noGrp="1"/>
          </p:cNvSpPr>
          <p:nvPr>
            <p:ph type="body" idx="18"/>
          </p:nvPr>
        </p:nvSpPr>
        <p:spPr>
          <a:xfrm>
            <a:off x="0" y="1667238"/>
            <a:ext cx="3044812" cy="2590126"/>
          </a:xfrm>
        </p:spPr>
        <p:txBody>
          <a:bodyPr/>
          <a:lstStyle/>
          <a:p>
            <a:pPr algn="ctr"/>
            <a:r>
              <a:rPr lang="pl-PL" sz="2000" b="1" dirty="0"/>
              <a:t>Użyteczność 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5841E03-BD24-974A-3D1B-762110DE37E6}"/>
              </a:ext>
            </a:extLst>
          </p:cNvPr>
          <p:cNvSpPr>
            <a:spLocks noGrp="1"/>
          </p:cNvSpPr>
          <p:nvPr>
            <p:ph type="body" idx="15"/>
          </p:nvPr>
        </p:nvSpPr>
        <p:spPr/>
        <p:txBody>
          <a:bodyPr/>
          <a:lstStyle/>
          <a:p>
            <a:pPr algn="ctr"/>
            <a:r>
              <a:rPr lang="pl-PL" sz="2000" b="1"/>
              <a:t>Business Impact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80199284-FBED-55EF-DCE0-112EB27E3B67}"/>
              </a:ext>
            </a:extLst>
          </p:cNvPr>
          <p:cNvSpPr>
            <a:spLocks noGrp="1"/>
          </p:cNvSpPr>
          <p:nvPr>
            <p:ph type="body" idx="16"/>
          </p:nvPr>
        </p:nvSpPr>
        <p:spPr/>
        <p:txBody>
          <a:bodyPr/>
          <a:lstStyle/>
          <a:p>
            <a:pPr algn="ctr"/>
            <a:r>
              <a:rPr lang="pl-PL" sz="2000" b="1"/>
              <a:t>Równowaga między detalem a ogółem</a:t>
            </a: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EFE2D15D-AED6-DC3A-9F90-DF9FA9B3A446}"/>
              </a:ext>
            </a:extLst>
          </p:cNvPr>
          <p:cNvSpPr>
            <a:spLocks noGrp="1"/>
          </p:cNvSpPr>
          <p:nvPr>
            <p:ph type="body" idx="17"/>
          </p:nvPr>
        </p:nvSpPr>
        <p:spPr>
          <a:xfrm>
            <a:off x="9143058" y="4267874"/>
            <a:ext cx="3032057" cy="2590126"/>
          </a:xfrm>
        </p:spPr>
        <p:txBody>
          <a:bodyPr/>
          <a:lstStyle/>
          <a:p>
            <a:pPr algn="ctr"/>
            <a:r>
              <a:rPr lang="pl-PL" sz="2000" b="1"/>
              <a:t>Efektywność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6AA82641-8E76-E330-2F97-3A8C69FEC96B}"/>
              </a:ext>
            </a:extLst>
          </p:cNvPr>
          <p:cNvSpPr>
            <a:spLocks noGrp="1"/>
          </p:cNvSpPr>
          <p:nvPr>
            <p:ph type="body" idx="19"/>
          </p:nvPr>
        </p:nvSpPr>
        <p:spPr>
          <a:xfrm>
            <a:off x="3023794" y="1667238"/>
            <a:ext cx="3044811" cy="2590126"/>
          </a:xfrm>
        </p:spPr>
        <p:txBody>
          <a:bodyPr/>
          <a:lstStyle/>
          <a:p>
            <a:pPr algn="ctr"/>
            <a:r>
              <a:rPr lang="pl-PL" sz="2000" b="1"/>
              <a:t>Istotność (to, co warto zmierzyć)</a:t>
            </a:r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50916A87-CA1E-BBF6-283F-7489DE2901E2}"/>
              </a:ext>
            </a:extLst>
          </p:cNvPr>
          <p:cNvSpPr>
            <a:spLocks noGrp="1"/>
          </p:cNvSpPr>
          <p:nvPr>
            <p:ph type="body" idx="20"/>
          </p:nvPr>
        </p:nvSpPr>
        <p:spPr>
          <a:xfrm>
            <a:off x="6081361" y="1667238"/>
            <a:ext cx="3044811" cy="2590126"/>
          </a:xfrm>
        </p:spPr>
        <p:txBody>
          <a:bodyPr/>
          <a:lstStyle/>
          <a:p>
            <a:pPr algn="ctr"/>
            <a:r>
              <a:rPr lang="pl-PL" sz="2000" b="1" dirty="0"/>
              <a:t>Uniwersalność dla branży i typu kampanii</a:t>
            </a:r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65E67935-DB1C-AE64-B4D1-42BCE94D0FAB}"/>
              </a:ext>
            </a:extLst>
          </p:cNvPr>
          <p:cNvSpPr>
            <a:spLocks noGrp="1"/>
          </p:cNvSpPr>
          <p:nvPr>
            <p:ph type="body" idx="21"/>
          </p:nvPr>
        </p:nvSpPr>
        <p:spPr/>
        <p:txBody>
          <a:bodyPr/>
          <a:lstStyle/>
          <a:p>
            <a:pPr algn="ctr"/>
            <a:r>
              <a:rPr lang="pl-PL" sz="2000" b="1"/>
              <a:t>Aktualność</a:t>
            </a:r>
          </a:p>
        </p:txBody>
      </p:sp>
    </p:spTree>
    <p:extLst>
      <p:ext uri="{BB962C8B-B14F-4D97-AF65-F5344CB8AC3E}">
        <p14:creationId xmlns:p14="http://schemas.microsoft.com/office/powerpoint/2010/main" val="3573998218"/>
      </p:ext>
    </p:extLst>
  </p:cSld>
  <p:clrMapOvr>
    <a:masterClrMapping/>
  </p:clrMapOvr>
  <p:transition>
    <p:fade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3919A0-A21D-D1A6-8F9A-3299CE0077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6357" y="231310"/>
            <a:ext cx="11288110" cy="1221937"/>
          </a:xfrm>
        </p:spPr>
        <p:txBody>
          <a:bodyPr/>
          <a:lstStyle/>
          <a:p>
            <a:r>
              <a:rPr lang="pl-PL"/>
              <a:t>Które kryteria można uznać za </a:t>
            </a:r>
            <a:r>
              <a:rPr lang="pl-PL" b="1"/>
              <a:t>najważniejsze </a:t>
            </a:r>
            <a:r>
              <a:rPr lang="pl-PL"/>
              <a:t>– wynik głosowania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562A03E-CFCA-5FC3-76E3-3C98535E1034}"/>
              </a:ext>
            </a:extLst>
          </p:cNvPr>
          <p:cNvSpPr>
            <a:spLocks noGrp="1"/>
          </p:cNvSpPr>
          <p:nvPr>
            <p:ph type="body" idx="14"/>
          </p:nvPr>
        </p:nvSpPr>
        <p:spPr/>
        <p:txBody>
          <a:bodyPr/>
          <a:lstStyle/>
          <a:p>
            <a:pPr algn="ctr"/>
            <a:r>
              <a:rPr lang="pl-PL" sz="2000" b="1"/>
              <a:t>Mierzalność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D6042AA-9282-EE62-9BCA-AE5F8D4351FE}"/>
              </a:ext>
            </a:extLst>
          </p:cNvPr>
          <p:cNvSpPr>
            <a:spLocks noGrp="1"/>
          </p:cNvSpPr>
          <p:nvPr>
            <p:ph type="body" idx="18"/>
          </p:nvPr>
        </p:nvSpPr>
        <p:spPr>
          <a:xfrm>
            <a:off x="0" y="1667238"/>
            <a:ext cx="3044812" cy="2590126"/>
          </a:xfrm>
        </p:spPr>
        <p:txBody>
          <a:bodyPr/>
          <a:lstStyle/>
          <a:p>
            <a:pPr algn="ctr"/>
            <a:r>
              <a:rPr lang="pl-PL" sz="2000" b="1"/>
              <a:t>Użyteczność 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5841E03-BD24-974A-3D1B-762110DE37E6}"/>
              </a:ext>
            </a:extLst>
          </p:cNvPr>
          <p:cNvSpPr>
            <a:spLocks noGrp="1"/>
          </p:cNvSpPr>
          <p:nvPr>
            <p:ph type="body" idx="15"/>
          </p:nvPr>
        </p:nvSpPr>
        <p:spPr/>
        <p:txBody>
          <a:bodyPr/>
          <a:lstStyle/>
          <a:p>
            <a:pPr algn="ctr"/>
            <a:r>
              <a:rPr lang="pl-PL" sz="2000" b="1"/>
              <a:t>Business Impact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6AA82641-8E76-E330-2F97-3A8C69FEC96B}"/>
              </a:ext>
            </a:extLst>
          </p:cNvPr>
          <p:cNvSpPr>
            <a:spLocks noGrp="1"/>
          </p:cNvSpPr>
          <p:nvPr>
            <p:ph type="body" idx="19"/>
          </p:nvPr>
        </p:nvSpPr>
        <p:spPr>
          <a:xfrm>
            <a:off x="3023794" y="1667238"/>
            <a:ext cx="3044811" cy="2590126"/>
          </a:xfrm>
        </p:spPr>
        <p:txBody>
          <a:bodyPr/>
          <a:lstStyle/>
          <a:p>
            <a:pPr algn="ctr"/>
            <a:r>
              <a:rPr lang="pl-PL" sz="2000" b="1"/>
              <a:t>Istotność (to, co warto zmierzyć)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487BB624-4B8D-12B6-CBA4-09897F46881A}"/>
              </a:ext>
            </a:extLst>
          </p:cNvPr>
          <p:cNvSpPr/>
          <p:nvPr/>
        </p:nvSpPr>
        <p:spPr>
          <a:xfrm>
            <a:off x="6089621" y="1667238"/>
            <a:ext cx="6102379" cy="519076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552207128"/>
      </p:ext>
    </p:extLst>
  </p:cSld>
  <p:clrMapOvr>
    <a:masterClrMapping/>
  </p:clrMapOvr>
  <p:transition>
    <p:fade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Symbol zastępczy obrazu 6" descr="Obraz zawierający ubrania, w pomieszczeniu, ściana, osoba&#10;&#10;Opis wygenerowany automatycznie">
            <a:extLst>
              <a:ext uri="{FF2B5EF4-FFF2-40B4-BE49-F238E27FC236}">
                <a16:creationId xmlns:a16="http://schemas.microsoft.com/office/drawing/2014/main" id="{92843DC9-8612-D004-AA34-383B3F45C841}"/>
              </a:ext>
            </a:extLst>
          </p:cNvPr>
          <p:cNvPicPr>
            <a:picLocks noGrp="1" noChangeAspect="1"/>
          </p:cNvPicPr>
          <p:nvPr>
            <p:ph type="pic" idx="2"/>
          </p:nvPr>
        </p:nvPicPr>
        <p:blipFill>
          <a:blip r:embed="rId2">
            <a:alphaModFix amt="15000"/>
          </a:blip>
          <a:srcRect l="4904" r="4904"/>
          <a:stretch>
            <a:fillRect/>
          </a:stretch>
        </p:blipFill>
        <p:spPr>
          <a:solidFill>
            <a:schemeClr val="tx1">
              <a:lumMod val="95000"/>
              <a:lumOff val="5000"/>
            </a:schemeClr>
          </a:solidFill>
        </p:spPr>
      </p:pic>
      <p:sp>
        <p:nvSpPr>
          <p:cNvPr id="8" name="Tytuł 2">
            <a:extLst>
              <a:ext uri="{FF2B5EF4-FFF2-40B4-BE49-F238E27FC236}">
                <a16:creationId xmlns:a16="http://schemas.microsoft.com/office/drawing/2014/main" id="{DFF436B6-3C57-F501-2575-52A41DB5A8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3985" y="365125"/>
            <a:ext cx="6294089" cy="1325563"/>
          </a:xfrm>
        </p:spPr>
        <p:txBody>
          <a:bodyPr/>
          <a:lstStyle/>
          <a:p>
            <a:r>
              <a:rPr lang="pl-PL">
                <a:solidFill>
                  <a:schemeClr val="bg1"/>
                </a:solidFill>
              </a:rPr>
              <a:t>Część V</a:t>
            </a:r>
            <a:br>
              <a:rPr lang="pl-PL"/>
            </a:br>
            <a:endParaRPr lang="pl-PL"/>
          </a:p>
        </p:txBody>
      </p:sp>
      <p:sp>
        <p:nvSpPr>
          <p:cNvPr id="9" name="Symbol zastępczy tekstu 3">
            <a:extLst>
              <a:ext uri="{FF2B5EF4-FFF2-40B4-BE49-F238E27FC236}">
                <a16:creationId xmlns:a16="http://schemas.microsoft.com/office/drawing/2014/main" id="{1B696573-BB21-0161-FD79-E5DEC3F80C4A}"/>
              </a:ext>
            </a:extLst>
          </p:cNvPr>
          <p:cNvSpPr>
            <a:spLocks noGrp="1"/>
          </p:cNvSpPr>
          <p:nvPr>
            <p:ph type="body" idx="10"/>
          </p:nvPr>
        </p:nvSpPr>
        <p:spPr>
          <a:xfrm>
            <a:off x="360170" y="3409887"/>
            <a:ext cx="6163293" cy="3448113"/>
          </a:xfrm>
        </p:spPr>
        <p:txBody>
          <a:bodyPr/>
          <a:lstStyle/>
          <a:p>
            <a:r>
              <a:rPr lang="pl-PL" dirty="0">
                <a:solidFill>
                  <a:schemeClr val="bg1"/>
                </a:solidFill>
              </a:rPr>
              <a:t>Praca w grupach – przygotowanie własnej mapy wskaźników na bazie </a:t>
            </a:r>
            <a:r>
              <a:rPr lang="pl-PL" b="1" dirty="0">
                <a:solidFill>
                  <a:schemeClr val="bg1"/>
                </a:solidFill>
              </a:rPr>
              <a:t>dwóch wybranych obszarów per grupa. </a:t>
            </a:r>
            <a:br>
              <a:rPr lang="pl-PL" b="1" dirty="0">
                <a:solidFill>
                  <a:schemeClr val="bg1"/>
                </a:solidFill>
              </a:rPr>
            </a:br>
            <a:br>
              <a:rPr lang="pl-PL" b="1" dirty="0">
                <a:solidFill>
                  <a:schemeClr val="bg1"/>
                </a:solidFill>
              </a:rPr>
            </a:br>
            <a:r>
              <a:rPr lang="pl-PL" b="1" dirty="0">
                <a:solidFill>
                  <a:schemeClr val="bg1"/>
                </a:solidFill>
              </a:rPr>
              <a:t>Cel: </a:t>
            </a:r>
            <a:r>
              <a:rPr lang="pl-PL" dirty="0">
                <a:solidFill>
                  <a:schemeClr val="bg1"/>
                </a:solidFill>
              </a:rPr>
              <a:t>Uzgodnienie listy wskaźników/</a:t>
            </a:r>
            <a:r>
              <a:rPr lang="pl-PL" dirty="0" err="1">
                <a:solidFill>
                  <a:schemeClr val="bg1"/>
                </a:solidFill>
              </a:rPr>
              <a:t>KPI’ów</a:t>
            </a:r>
            <a:r>
              <a:rPr lang="pl-PL" dirty="0">
                <a:solidFill>
                  <a:schemeClr val="bg1"/>
                </a:solidFill>
              </a:rPr>
              <a:t> dla rynku polskiego według ustalonych wcześniej kryteriów</a:t>
            </a:r>
          </a:p>
        </p:txBody>
      </p:sp>
    </p:spTree>
    <p:extLst>
      <p:ext uri="{BB962C8B-B14F-4D97-AF65-F5344CB8AC3E}">
        <p14:creationId xmlns:p14="http://schemas.microsoft.com/office/powerpoint/2010/main" val="416598429"/>
      </p:ext>
    </p:extLst>
  </p:cSld>
  <p:clrMapOvr>
    <a:masterClrMapping/>
  </p:clrMapOvr>
  <p:transition>
    <p:fade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7140459B-F9FF-9897-F726-1594D8B162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Business Metrics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1DB2A05C-7DA7-8996-F10D-B824DA08904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2826" y="2152913"/>
            <a:ext cx="3255612" cy="3199673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87FF5F0F-FEEF-FC0E-DB04-84D76ED4B5A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32036" y="5306254"/>
            <a:ext cx="1028052" cy="1017114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57768AEB-5EC5-A557-0E19-CBE682CD92B4}"/>
              </a:ext>
            </a:extLst>
          </p:cNvPr>
          <p:cNvSpPr/>
          <p:nvPr/>
        </p:nvSpPr>
        <p:spPr>
          <a:xfrm>
            <a:off x="2295912" y="2362856"/>
            <a:ext cx="1404021" cy="769436"/>
          </a:xfrm>
          <a:prstGeom prst="rect">
            <a:avLst/>
          </a:prstGeom>
          <a:solidFill>
            <a:srgbClr val="C32025"/>
          </a:solidFill>
          <a:effectLst>
            <a:outerShdw blurRad="50800" dist="38100" dir="18900000" algn="b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pl-PL" sz="1200"/>
              <a:t>25. Sales revenue/Margin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B26B1440-5B08-77F5-3DF4-F004DEEE334D}"/>
              </a:ext>
            </a:extLst>
          </p:cNvPr>
          <p:cNvSpPr/>
          <p:nvPr/>
        </p:nvSpPr>
        <p:spPr>
          <a:xfrm>
            <a:off x="217161" y="3421790"/>
            <a:ext cx="1028052" cy="769436"/>
          </a:xfrm>
          <a:prstGeom prst="rect">
            <a:avLst/>
          </a:prstGeom>
          <a:solidFill>
            <a:srgbClr val="C32025"/>
          </a:solidFill>
          <a:effectLst>
            <a:outerShdw blurRad="50800" dist="38100" dir="18900000" algn="b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pl-PL" sz="1100"/>
              <a:t>26. Market share – value/volume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A8361BED-720B-5D9E-0A43-1A56B304FAF0}"/>
              </a:ext>
            </a:extLst>
          </p:cNvPr>
          <p:cNvSpPr/>
          <p:nvPr/>
        </p:nvSpPr>
        <p:spPr>
          <a:xfrm>
            <a:off x="2324817" y="3368031"/>
            <a:ext cx="1404022" cy="769436"/>
          </a:xfrm>
          <a:prstGeom prst="rect">
            <a:avLst/>
          </a:prstGeom>
          <a:solidFill>
            <a:srgbClr val="C32025"/>
          </a:solidFill>
          <a:effectLst>
            <a:outerShdw blurRad="50800" dist="38100" dir="18900000" algn="b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pl-PL" sz="1200"/>
              <a:t>28. Success to convert, physical availability 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9AD12F8A-4002-574F-1495-35647D30C550}"/>
              </a:ext>
            </a:extLst>
          </p:cNvPr>
          <p:cNvSpPr/>
          <p:nvPr/>
        </p:nvSpPr>
        <p:spPr>
          <a:xfrm>
            <a:off x="1318318" y="3368031"/>
            <a:ext cx="970156" cy="769436"/>
          </a:xfrm>
          <a:prstGeom prst="rect">
            <a:avLst/>
          </a:prstGeom>
          <a:solidFill>
            <a:srgbClr val="C32025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pl-PL" sz="1200"/>
              <a:t>27. # of new/active consumers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722DFCCA-A746-B2F8-A744-58603FC00A8D}"/>
              </a:ext>
            </a:extLst>
          </p:cNvPr>
          <p:cNvSpPr/>
          <p:nvPr/>
        </p:nvSpPr>
        <p:spPr>
          <a:xfrm>
            <a:off x="44187" y="4259211"/>
            <a:ext cx="1293859" cy="1007401"/>
          </a:xfrm>
          <a:prstGeom prst="rect">
            <a:avLst/>
          </a:prstGeom>
          <a:solidFill>
            <a:srgbClr val="C32025"/>
          </a:solidFill>
          <a:effectLst>
            <a:outerShdw blurRad="50800" dist="38100" dir="18900000" algn="b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pl-PL" sz="1100"/>
              <a:t>29. Avr. Revenue per customer /purchase/ repurchase frequency/CLV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8FFF7A2B-5893-14FA-E623-28E1FE776C5B}"/>
              </a:ext>
            </a:extLst>
          </p:cNvPr>
          <p:cNvSpPr/>
          <p:nvPr/>
        </p:nvSpPr>
        <p:spPr>
          <a:xfrm>
            <a:off x="1340190" y="4318534"/>
            <a:ext cx="1028052" cy="769436"/>
          </a:xfrm>
          <a:prstGeom prst="rect">
            <a:avLst/>
          </a:prstGeom>
          <a:solidFill>
            <a:srgbClr val="C32025"/>
          </a:solidFill>
          <a:effectLst>
            <a:outerShdw blurRad="50800" dist="38100" dir="18900000" algn="b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pl-PL" sz="1200" dirty="0"/>
              <a:t>30. Net </a:t>
            </a:r>
            <a:r>
              <a:rPr lang="pl-PL" sz="1200" dirty="0" err="1"/>
              <a:t>Contribution</a:t>
            </a:r>
            <a:r>
              <a:rPr lang="pl-PL" sz="1200" dirty="0"/>
              <a:t>/ROI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935ECB14-21E2-71F4-9A80-9FEC09AD8F6D}"/>
              </a:ext>
            </a:extLst>
          </p:cNvPr>
          <p:cNvSpPr/>
          <p:nvPr/>
        </p:nvSpPr>
        <p:spPr>
          <a:xfrm>
            <a:off x="2367150" y="4373206"/>
            <a:ext cx="1404022" cy="769436"/>
          </a:xfrm>
          <a:prstGeom prst="rect">
            <a:avLst/>
          </a:prstGeom>
          <a:solidFill>
            <a:srgbClr val="C32025"/>
          </a:solidFill>
          <a:effectLst>
            <a:outerShdw blurRad="50800" dist="38100" dir="18900000" algn="b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pl-PL" sz="1200"/>
              <a:t>31. Price development – declaration vs behaviour?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8A9BF9A4-076A-7636-5306-9D7484938D62}"/>
              </a:ext>
            </a:extLst>
          </p:cNvPr>
          <p:cNvSpPr/>
          <p:nvPr/>
        </p:nvSpPr>
        <p:spPr>
          <a:xfrm>
            <a:off x="1245213" y="5375236"/>
            <a:ext cx="1002637" cy="590188"/>
          </a:xfrm>
          <a:prstGeom prst="rect">
            <a:avLst/>
          </a:prstGeom>
          <a:solidFill>
            <a:srgbClr val="C32025"/>
          </a:solidFill>
          <a:effectLst>
            <a:outerShdw blurRad="50800" dist="38100" dir="18900000" algn="b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pl-PL" sz="1200"/>
              <a:t>33. Churn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83DF1D64-F197-13EE-C7EF-ED0A3E3115C3}"/>
              </a:ext>
            </a:extLst>
          </p:cNvPr>
          <p:cNvSpPr txBox="1"/>
          <p:nvPr/>
        </p:nvSpPr>
        <p:spPr>
          <a:xfrm>
            <a:off x="5676404" y="2350682"/>
            <a:ext cx="5694265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dirty="0"/>
              <a:t>Obszar obejmuje więcej metryk w modelu szwedzkim: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l-PL" dirty="0"/>
              <a:t>(25) Sales </a:t>
            </a:r>
            <a:r>
              <a:rPr lang="pl-PL" dirty="0" err="1"/>
              <a:t>revenue</a:t>
            </a:r>
            <a:r>
              <a:rPr lang="pl-PL" dirty="0"/>
              <a:t> został poszerzony o Sales </a:t>
            </a:r>
            <a:r>
              <a:rPr lang="pl-PL" dirty="0" err="1"/>
              <a:t>margin</a:t>
            </a:r>
            <a:endParaRPr lang="pl-PL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l-PL" dirty="0"/>
              <a:t>(26) Market </a:t>
            </a:r>
            <a:r>
              <a:rPr lang="pl-PL" dirty="0" err="1"/>
              <a:t>share</a:t>
            </a:r>
            <a:r>
              <a:rPr lang="pl-PL" dirty="0"/>
              <a:t> został poszerzony o </a:t>
            </a:r>
            <a:r>
              <a:rPr lang="pl-PL" dirty="0" err="1"/>
              <a:t>volume</a:t>
            </a:r>
            <a:endParaRPr lang="pl-PL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l-PL" dirty="0"/>
              <a:t>Na (32) Brand </a:t>
            </a:r>
            <a:r>
              <a:rPr lang="pl-PL" dirty="0" err="1"/>
              <a:t>Penetration</a:t>
            </a:r>
            <a:r>
              <a:rPr lang="pl-PL" dirty="0"/>
              <a:t> składają się: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l-PL" dirty="0"/>
              <a:t>	(27) </a:t>
            </a:r>
            <a:r>
              <a:rPr lang="pl-PL" dirty="0" err="1"/>
              <a:t>Number</a:t>
            </a:r>
            <a:r>
              <a:rPr lang="pl-PL" dirty="0"/>
              <a:t> of </a:t>
            </a:r>
            <a:r>
              <a:rPr lang="pl-PL" dirty="0" err="1"/>
              <a:t>new</a:t>
            </a:r>
            <a:r>
              <a:rPr lang="pl-PL" dirty="0"/>
              <a:t>/</a:t>
            </a:r>
            <a:r>
              <a:rPr lang="pl-PL" dirty="0" err="1"/>
              <a:t>active</a:t>
            </a:r>
            <a:r>
              <a:rPr lang="pl-PL" dirty="0"/>
              <a:t> </a:t>
            </a:r>
            <a:r>
              <a:rPr lang="pl-PL" dirty="0" err="1"/>
              <a:t>consumers</a:t>
            </a:r>
            <a:endParaRPr lang="pl-PL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l-PL" dirty="0"/>
              <a:t>	(28) </a:t>
            </a:r>
            <a:r>
              <a:rPr lang="pl-PL" dirty="0" err="1"/>
              <a:t>Success</a:t>
            </a:r>
            <a:r>
              <a:rPr lang="pl-PL" dirty="0"/>
              <a:t> to </a:t>
            </a:r>
            <a:r>
              <a:rPr lang="pl-PL" dirty="0" err="1"/>
              <a:t>convert</a:t>
            </a:r>
            <a:r>
              <a:rPr lang="pl-PL" dirty="0"/>
              <a:t> i </a:t>
            </a:r>
            <a:r>
              <a:rPr lang="pl-PL" dirty="0" err="1"/>
              <a:t>physical</a:t>
            </a:r>
            <a:r>
              <a:rPr lang="pl-PL" dirty="0"/>
              <a:t> </a:t>
            </a:r>
            <a:r>
              <a:rPr lang="pl-PL" dirty="0" err="1"/>
              <a:t>availability</a:t>
            </a:r>
            <a:r>
              <a:rPr lang="pl-PL" dirty="0"/>
              <a:t> – nowy KPI 	zamiast </a:t>
            </a:r>
            <a:r>
              <a:rPr lang="pl-PL" dirty="0" err="1"/>
              <a:t>Purchase</a:t>
            </a:r>
            <a:r>
              <a:rPr lang="pl-PL" dirty="0"/>
              <a:t> </a:t>
            </a:r>
            <a:r>
              <a:rPr lang="pl-PL" dirty="0" err="1"/>
              <a:t>process</a:t>
            </a:r>
            <a:r>
              <a:rPr lang="pl-PL" dirty="0"/>
              <a:t> </a:t>
            </a:r>
            <a:r>
              <a:rPr lang="pl-PL" dirty="0" err="1"/>
              <a:t>interactions</a:t>
            </a:r>
            <a:endParaRPr lang="pl-PL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l-PL" dirty="0"/>
              <a:t>	(33) </a:t>
            </a:r>
            <a:r>
              <a:rPr lang="pl-PL" dirty="0" err="1"/>
              <a:t>Churn</a:t>
            </a:r>
            <a:r>
              <a:rPr lang="pl-PL" dirty="0"/>
              <a:t> – wskaźnik przeniesiony z </a:t>
            </a:r>
            <a:r>
              <a:rPr lang="pl-PL" dirty="0" err="1"/>
              <a:t>Relationship</a:t>
            </a:r>
            <a:r>
              <a:rPr lang="pl-PL" dirty="0"/>
              <a:t> </a:t>
            </a:r>
            <a:r>
              <a:rPr lang="pl-PL" dirty="0" err="1"/>
              <a:t>metrics</a:t>
            </a:r>
            <a:endParaRPr lang="pl-PL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l-PL" dirty="0"/>
              <a:t>(29) </a:t>
            </a:r>
            <a:r>
              <a:rPr lang="pl-PL" dirty="0" err="1"/>
              <a:t>Average</a:t>
            </a:r>
            <a:r>
              <a:rPr lang="pl-PL" dirty="0"/>
              <a:t> </a:t>
            </a:r>
            <a:r>
              <a:rPr lang="pl-PL" dirty="0" err="1"/>
              <a:t>revenue</a:t>
            </a:r>
            <a:r>
              <a:rPr lang="pl-PL" dirty="0"/>
              <a:t> per </a:t>
            </a:r>
            <a:r>
              <a:rPr lang="pl-PL" dirty="0" err="1"/>
              <a:t>customer</a:t>
            </a:r>
            <a:r>
              <a:rPr lang="pl-PL" dirty="0"/>
              <a:t>/</a:t>
            </a:r>
            <a:r>
              <a:rPr lang="pl-PL" dirty="0" err="1"/>
              <a:t>purchase</a:t>
            </a:r>
            <a:r>
              <a:rPr lang="pl-PL" dirty="0"/>
              <a:t> został poszerzony o </a:t>
            </a:r>
            <a:r>
              <a:rPr lang="pl-PL" dirty="0" err="1"/>
              <a:t>repurchase</a:t>
            </a:r>
            <a:r>
              <a:rPr lang="pl-PL" dirty="0"/>
              <a:t> </a:t>
            </a:r>
            <a:r>
              <a:rPr lang="pl-PL" dirty="0" err="1"/>
              <a:t>frequency</a:t>
            </a:r>
            <a:r>
              <a:rPr lang="pl-PL" dirty="0"/>
              <a:t>(poprzednio w 33 w kategorii </a:t>
            </a:r>
            <a:r>
              <a:rPr lang="pl-PL" dirty="0" err="1"/>
              <a:t>Relationship</a:t>
            </a:r>
            <a:r>
              <a:rPr lang="pl-PL" dirty="0"/>
              <a:t> </a:t>
            </a:r>
            <a:r>
              <a:rPr lang="pl-PL" dirty="0" err="1"/>
              <a:t>metrics</a:t>
            </a:r>
            <a:r>
              <a:rPr lang="pl-PL" dirty="0"/>
              <a:t> /CLV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l-PL" dirty="0"/>
              <a:t>(30) ROI został wzbogacony o Net </a:t>
            </a:r>
            <a:r>
              <a:rPr lang="pl-PL" dirty="0" err="1"/>
              <a:t>contribution</a:t>
            </a:r>
            <a:endParaRPr lang="pl-PL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CB8C7E61-2FB3-4D21-4CC4-3F8BF96DA3F3}"/>
              </a:ext>
            </a:extLst>
          </p:cNvPr>
          <p:cNvSpPr txBox="1"/>
          <p:nvPr/>
        </p:nvSpPr>
        <p:spPr>
          <a:xfrm>
            <a:off x="5676404" y="5236589"/>
            <a:ext cx="5326144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b="1" dirty="0"/>
              <a:t>Komentarze uczestników warsztatu</a:t>
            </a:r>
            <a:r>
              <a:rPr lang="pl-PL" dirty="0"/>
              <a:t>: </a:t>
            </a:r>
            <a:r>
              <a:rPr lang="pl-PL" dirty="0" err="1"/>
              <a:t>Success</a:t>
            </a:r>
            <a:r>
              <a:rPr lang="pl-PL" dirty="0"/>
              <a:t> to </a:t>
            </a:r>
            <a:r>
              <a:rPr lang="pl-PL" dirty="0" err="1"/>
              <a:t>convert</a:t>
            </a:r>
            <a:r>
              <a:rPr lang="pl-PL" dirty="0"/>
              <a:t> wymaga dopracowania i zdefiniowania; Brand </a:t>
            </a:r>
            <a:r>
              <a:rPr lang="pl-PL" dirty="0" err="1"/>
              <a:t>penetration</a:t>
            </a:r>
            <a:r>
              <a:rPr lang="pl-PL" dirty="0"/>
              <a:t> – do zdefiniowania, może mylić się z Market </a:t>
            </a:r>
            <a:r>
              <a:rPr lang="pl-PL" dirty="0" err="1"/>
              <a:t>share</a:t>
            </a:r>
            <a:r>
              <a:rPr lang="pl-PL" dirty="0"/>
              <a:t>.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A6E98A5F-64B9-1A15-FDDB-1E212D8020AF}"/>
              </a:ext>
            </a:extLst>
          </p:cNvPr>
          <p:cNvSpPr txBox="1"/>
          <p:nvPr/>
        </p:nvSpPr>
        <p:spPr>
          <a:xfrm>
            <a:off x="197522" y="6578828"/>
            <a:ext cx="2720569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100" dirty="0"/>
              <a:t>Graficzna prezentacja tablicy</a:t>
            </a:r>
            <a:endParaRPr lang="en-AU" sz="1100" dirty="0"/>
          </a:p>
        </p:txBody>
      </p:sp>
    </p:spTree>
    <p:extLst>
      <p:ext uri="{BB962C8B-B14F-4D97-AF65-F5344CB8AC3E}">
        <p14:creationId xmlns:p14="http://schemas.microsoft.com/office/powerpoint/2010/main" val="3805542836"/>
      </p:ext>
    </p:extLst>
  </p:cSld>
  <p:clrMapOvr>
    <a:masterClrMapping/>
  </p:clrMapOvr>
  <p:transition>
    <p:fade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7140459B-F9FF-9897-F726-1594D8B162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Relationship Metrics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C4DD33EE-CD21-BC86-9864-B8B19D91376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7680" y="2329432"/>
            <a:ext cx="2405520" cy="3476040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6EBD871E-15D6-377E-3460-8A57A2A24EFD}"/>
              </a:ext>
            </a:extLst>
          </p:cNvPr>
          <p:cNvSpPr/>
          <p:nvPr/>
        </p:nvSpPr>
        <p:spPr>
          <a:xfrm>
            <a:off x="337680" y="3428055"/>
            <a:ext cx="2226410" cy="942278"/>
          </a:xfrm>
          <a:prstGeom prst="rect">
            <a:avLst/>
          </a:prstGeom>
          <a:solidFill>
            <a:srgbClr val="2BB45F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/>
              <a:t>(35) Customer Satisfaction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EB9EE5C3-7AFA-586B-FB2D-AB689834E640}"/>
              </a:ext>
            </a:extLst>
          </p:cNvPr>
          <p:cNvSpPr/>
          <p:nvPr/>
        </p:nvSpPr>
        <p:spPr>
          <a:xfrm>
            <a:off x="337681" y="4489326"/>
            <a:ext cx="2226410" cy="942278"/>
          </a:xfrm>
          <a:prstGeom prst="rect">
            <a:avLst/>
          </a:prstGeom>
          <a:solidFill>
            <a:srgbClr val="2BB45F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/>
              <a:t>(36) Recommendation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960DE2A6-3558-0672-B005-B397013A0522}"/>
              </a:ext>
            </a:extLst>
          </p:cNvPr>
          <p:cNvSpPr/>
          <p:nvPr/>
        </p:nvSpPr>
        <p:spPr>
          <a:xfrm>
            <a:off x="337682" y="5550597"/>
            <a:ext cx="2226410" cy="942278"/>
          </a:xfrm>
          <a:prstGeom prst="rect">
            <a:avLst/>
          </a:prstGeom>
          <a:solidFill>
            <a:srgbClr val="2BB45F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/>
              <a:t>Loyalty?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644C4A6-04AA-B847-20B0-A54B66091EAA}"/>
              </a:ext>
            </a:extLst>
          </p:cNvPr>
          <p:cNvSpPr txBox="1"/>
          <p:nvPr/>
        </p:nvSpPr>
        <p:spPr>
          <a:xfrm>
            <a:off x="5703215" y="2329432"/>
            <a:ext cx="5382705" cy="24622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pl-PL" dirty="0"/>
              <a:t>(33) </a:t>
            </a:r>
            <a:r>
              <a:rPr lang="pl-PL" dirty="0" err="1"/>
              <a:t>Churn</a:t>
            </a:r>
            <a:r>
              <a:rPr lang="pl-PL" dirty="0"/>
              <a:t>/</a:t>
            </a:r>
            <a:r>
              <a:rPr lang="pl-PL" dirty="0" err="1"/>
              <a:t>repurchase</a:t>
            </a:r>
            <a:r>
              <a:rPr lang="pl-PL" dirty="0"/>
              <a:t> </a:t>
            </a:r>
            <a:r>
              <a:rPr lang="pl-PL" dirty="0" err="1"/>
              <a:t>frequency</a:t>
            </a:r>
            <a:r>
              <a:rPr lang="pl-PL" dirty="0"/>
              <a:t> przeniesiony do Business </a:t>
            </a:r>
            <a:r>
              <a:rPr lang="pl-PL" dirty="0" err="1"/>
              <a:t>Metrics</a:t>
            </a:r>
            <a:endParaRPr lang="pl-PL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l-PL" dirty="0"/>
              <a:t>(34) </a:t>
            </a:r>
            <a:r>
              <a:rPr lang="pl-PL" dirty="0" err="1"/>
              <a:t>Average</a:t>
            </a:r>
            <a:r>
              <a:rPr lang="pl-PL" dirty="0"/>
              <a:t> </a:t>
            </a:r>
            <a:r>
              <a:rPr lang="pl-PL" dirty="0" err="1"/>
              <a:t>customer</a:t>
            </a:r>
            <a:r>
              <a:rPr lang="pl-PL" dirty="0"/>
              <a:t> </a:t>
            </a:r>
            <a:r>
              <a:rPr lang="pl-PL" dirty="0" err="1"/>
              <a:t>value</a:t>
            </a:r>
            <a:r>
              <a:rPr lang="pl-PL" dirty="0"/>
              <a:t> przeniesiony do Business </a:t>
            </a:r>
            <a:r>
              <a:rPr lang="pl-PL" dirty="0" err="1"/>
              <a:t>Metrics</a:t>
            </a:r>
            <a:r>
              <a:rPr lang="pl-PL" dirty="0"/>
              <a:t> w ramach CLV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l-PL" dirty="0"/>
              <a:t>(35) Customer </a:t>
            </a:r>
            <a:r>
              <a:rPr lang="pl-PL" dirty="0" err="1"/>
              <a:t>satisfaction</a:t>
            </a:r>
            <a:r>
              <a:rPr lang="pl-PL" dirty="0"/>
              <a:t> i (36) </a:t>
            </a:r>
            <a:r>
              <a:rPr lang="pl-PL" dirty="0" err="1"/>
              <a:t>Recommendation</a:t>
            </a:r>
            <a:r>
              <a:rPr lang="pl-PL" dirty="0"/>
              <a:t> zostają bez zmian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l-PL" dirty="0"/>
              <a:t>Czy powinna znaleźć się tu lojalność? – pytanie otwarte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pl-PL" dirty="0"/>
          </a:p>
          <a:p>
            <a:endParaRPr lang="pl-PL" dirty="0"/>
          </a:p>
          <a:p>
            <a:endParaRPr lang="pl-PL" dirty="0"/>
          </a:p>
          <a:p>
            <a:endParaRPr lang="pl-PL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A536A105-CFE0-E8C2-7F33-CEC8379D8CF0}"/>
              </a:ext>
            </a:extLst>
          </p:cNvPr>
          <p:cNvSpPr txBox="1"/>
          <p:nvPr/>
        </p:nvSpPr>
        <p:spPr>
          <a:xfrm>
            <a:off x="5703215" y="4960465"/>
            <a:ext cx="5326144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b="1"/>
              <a:t>Komentarze uczestników warsztatu</a:t>
            </a:r>
            <a:r>
              <a:rPr lang="pl-PL"/>
              <a:t>: Brakuje wskaźnika lojalności, bo Frequency może nie wystarczyć, a lojalności nie było w modelu szwedzkim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8E5C0526-2D52-A553-E6A3-D740B250F9D1}"/>
              </a:ext>
            </a:extLst>
          </p:cNvPr>
          <p:cNvSpPr txBox="1"/>
          <p:nvPr/>
        </p:nvSpPr>
        <p:spPr>
          <a:xfrm>
            <a:off x="197522" y="6578828"/>
            <a:ext cx="2720569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100" dirty="0"/>
              <a:t>Graficzna prezentacja tablicy</a:t>
            </a:r>
            <a:endParaRPr lang="en-AU" sz="1100" dirty="0"/>
          </a:p>
        </p:txBody>
      </p:sp>
    </p:spTree>
    <p:extLst>
      <p:ext uri="{BB962C8B-B14F-4D97-AF65-F5344CB8AC3E}">
        <p14:creationId xmlns:p14="http://schemas.microsoft.com/office/powerpoint/2010/main" val="3454547124"/>
      </p:ext>
    </p:extLst>
  </p:cSld>
  <p:clrMapOvr>
    <a:masterClrMapping/>
  </p:clrMapOvr>
  <p:transition>
    <p:fade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7140459B-F9FF-9897-F726-1594D8B162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Media Investments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FD7F63CC-CEF0-80EA-4476-CC38C6158C0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8967" y="2129533"/>
            <a:ext cx="2293283" cy="4634593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993D51FD-37BE-8A06-C097-A2F861B90ACB}"/>
              </a:ext>
            </a:extLst>
          </p:cNvPr>
          <p:cNvSpPr/>
          <p:nvPr/>
        </p:nvSpPr>
        <p:spPr>
          <a:xfrm>
            <a:off x="480204" y="3409486"/>
            <a:ext cx="1350132" cy="999781"/>
          </a:xfrm>
          <a:prstGeom prst="rect">
            <a:avLst/>
          </a:prstGeom>
          <a:solidFill>
            <a:srgbClr val="FDBD28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28600" indent="-228600">
              <a:buClr>
                <a:schemeClr val="bg1"/>
              </a:buClr>
              <a:buFont typeface="+mj-lt"/>
              <a:buAutoNum type="arabicPeriod"/>
            </a:pPr>
            <a:r>
              <a:rPr lang="pl-PL" sz="1200" b="1"/>
              <a:t>Reach</a:t>
            </a:r>
          </a:p>
          <a:p>
            <a:r>
              <a:rPr lang="pl-PL" sz="1100"/>
              <a:t>Must: crossmedia measurment</a:t>
            </a:r>
          </a:p>
          <a:p>
            <a:r>
              <a:rPr lang="pl-PL" sz="1100"/>
              <a:t>Tracking realnych osób, nie ekranów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AD8CFC6D-1F2E-0C8E-4BF3-CFE66AEF8266}"/>
              </a:ext>
            </a:extLst>
          </p:cNvPr>
          <p:cNvSpPr/>
          <p:nvPr/>
        </p:nvSpPr>
        <p:spPr>
          <a:xfrm>
            <a:off x="364765" y="4453163"/>
            <a:ext cx="1581010" cy="1155775"/>
          </a:xfrm>
          <a:prstGeom prst="rect">
            <a:avLst/>
          </a:prstGeom>
          <a:solidFill>
            <a:srgbClr val="FDBD28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buClr>
                <a:schemeClr val="bg1"/>
              </a:buClr>
            </a:pPr>
            <a:r>
              <a:rPr lang="pl-PL" sz="1200" b="1"/>
              <a:t>3. Share of voice</a:t>
            </a:r>
            <a:r>
              <a:rPr lang="pl-PL" sz="1100" b="1"/>
              <a:t> (offline) / SoS?</a:t>
            </a:r>
          </a:p>
          <a:p>
            <a:pPr>
              <a:buClr>
                <a:schemeClr val="bg1"/>
              </a:buClr>
            </a:pPr>
            <a:r>
              <a:rPr lang="pl-PL" sz="1100" b="1"/>
              <a:t>Brak wiarygodnego, kompletnego monitoringu działań digital</a:t>
            </a:r>
            <a:endParaRPr lang="pl-PL" sz="1200" b="1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CB9948A6-4CF8-3EEB-1E82-50E3315A64C3}"/>
              </a:ext>
            </a:extLst>
          </p:cNvPr>
          <p:cNvSpPr/>
          <p:nvPr/>
        </p:nvSpPr>
        <p:spPr>
          <a:xfrm>
            <a:off x="1985466" y="4442271"/>
            <a:ext cx="1350132" cy="1145754"/>
          </a:xfrm>
          <a:prstGeom prst="rect">
            <a:avLst/>
          </a:prstGeom>
          <a:solidFill>
            <a:srgbClr val="FDBD28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buClr>
                <a:schemeClr val="bg1"/>
              </a:buClr>
            </a:pPr>
            <a:r>
              <a:rPr lang="pl-PL" sz="1200" b="1"/>
              <a:t>4. Marketing communication – share of sales (Net)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C0F6CAB6-31D6-D1A2-7F61-18050BCD74FF}"/>
              </a:ext>
            </a:extLst>
          </p:cNvPr>
          <p:cNvSpPr/>
          <p:nvPr/>
        </p:nvSpPr>
        <p:spPr>
          <a:xfrm>
            <a:off x="814508" y="5602604"/>
            <a:ext cx="925417" cy="859316"/>
          </a:xfrm>
          <a:prstGeom prst="rect">
            <a:avLst/>
          </a:prstGeom>
          <a:solidFill>
            <a:srgbClr val="FDBD28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/>
              <a:t>A&amp;M Invest</a:t>
            </a:r>
          </a:p>
        </p:txBody>
      </p:sp>
      <p:pic>
        <p:nvPicPr>
          <p:cNvPr id="12" name="Picture Placeholder 11" descr="Line arrow: Straight with solid fill">
            <a:extLst>
              <a:ext uri="{FF2B5EF4-FFF2-40B4-BE49-F238E27FC236}">
                <a16:creationId xmlns:a16="http://schemas.microsoft.com/office/drawing/2014/main" id="{1D0AF392-4ACB-F79F-2195-5F26F9E44E0C}"/>
              </a:ext>
            </a:extLst>
          </p:cNvPr>
          <p:cNvPicPr>
            <a:picLocks noGrp="1" noChangeAspect="1"/>
          </p:cNvPicPr>
          <p:nvPr>
            <p:ph type="pic" idx="2"/>
          </p:nvPr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 t="10614" b="10614"/>
          <a:stretch>
            <a:fillRect/>
          </a:stretch>
        </p:blipFill>
        <p:spPr>
          <a:xfrm>
            <a:off x="2035564" y="4130335"/>
            <a:ext cx="299032" cy="235624"/>
          </a:xfr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842014AB-2B6D-A058-0755-14F9E0A13AB8}"/>
              </a:ext>
            </a:extLst>
          </p:cNvPr>
          <p:cNvSpPr txBox="1"/>
          <p:nvPr/>
        </p:nvSpPr>
        <p:spPr>
          <a:xfrm>
            <a:off x="5621573" y="2400314"/>
            <a:ext cx="5732890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/>
              <a:t>Zostają wszystkie wskaźniki, natomiast: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pl-PL"/>
              <a:t>(1) Reach – potrzeba crossmediowego podejścia, tracking na realnych osobch, nie ekranach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pl-PL"/>
              <a:t>(2) Average frequency – też z podejściem crossmediowym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pl-PL"/>
              <a:t>(3) Share of voice – brak wiarygodnego, kompletnego monitoringu działań digitalowych, Share of spend może być bardziej realnym wskaźnikiem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pl-PL"/>
              <a:t>(4) Marketing communication – share of sales – dodane „share of </a:t>
            </a:r>
            <a:r>
              <a:rPr lang="pl-PL" u="sng"/>
              <a:t>net</a:t>
            </a:r>
            <a:r>
              <a:rPr lang="pl-PL"/>
              <a:t> sales”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pl-PL"/>
              <a:t>(5) Marketing communication – long/short term – bez zmian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l-PL"/>
              <a:t>A&amp;M Invest – nowy wskaźnik</a:t>
            </a:r>
          </a:p>
          <a:p>
            <a:endParaRPr lang="pl-PL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AE74FBD4-C796-83A9-7EB1-13F45C61E7AA}"/>
              </a:ext>
            </a:extLst>
          </p:cNvPr>
          <p:cNvSpPr txBox="1"/>
          <p:nvPr/>
        </p:nvSpPr>
        <p:spPr>
          <a:xfrm>
            <a:off x="5621573" y="5281515"/>
            <a:ext cx="5326144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b="1"/>
              <a:t>Komentarze uczestników warsztatu</a:t>
            </a:r>
            <a:r>
              <a:rPr lang="pl-PL"/>
              <a:t>:Marketing communication long/short term wymaga definicji, Share of spend – bardziej realny wskaźnik, sprawdzi się tam, gdzie nie można uzyć Share of voice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932CCE2A-5BA7-669B-DF21-0551062C9FC6}"/>
              </a:ext>
            </a:extLst>
          </p:cNvPr>
          <p:cNvSpPr txBox="1"/>
          <p:nvPr/>
        </p:nvSpPr>
        <p:spPr>
          <a:xfrm>
            <a:off x="197522" y="6578828"/>
            <a:ext cx="2720569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100" dirty="0"/>
              <a:t>Graficzna prezentacja tablicy</a:t>
            </a:r>
            <a:endParaRPr lang="en-AU" sz="1100" dirty="0"/>
          </a:p>
        </p:txBody>
      </p:sp>
    </p:spTree>
    <p:extLst>
      <p:ext uri="{BB962C8B-B14F-4D97-AF65-F5344CB8AC3E}">
        <p14:creationId xmlns:p14="http://schemas.microsoft.com/office/powerpoint/2010/main" val="2977781703"/>
      </p:ext>
    </p:extLst>
  </p:cSld>
  <p:clrMapOvr>
    <a:masterClrMapping/>
  </p:clrMapOvr>
  <p:transition>
    <p:fade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7140459B-F9FF-9897-F726-1594D8B162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Campaign Metrics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B4D9B747-69C8-DD81-C606-47193770AF3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4352" y="2245068"/>
            <a:ext cx="2185823" cy="3241895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C8EFABB3-AAC3-5B86-C739-6056BC7F8E6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20175" y="3323063"/>
            <a:ext cx="1081219" cy="1117877"/>
          </a:xfrm>
          <a:prstGeom prst="rect">
            <a:avLst/>
          </a:prstGeom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F451B705-118E-4E3C-B7B1-2EB9182A93A4}"/>
              </a:ext>
            </a:extLst>
          </p:cNvPr>
          <p:cNvSpPr/>
          <p:nvPr/>
        </p:nvSpPr>
        <p:spPr>
          <a:xfrm>
            <a:off x="334352" y="5522286"/>
            <a:ext cx="1193364" cy="580844"/>
          </a:xfrm>
          <a:prstGeom prst="rect">
            <a:avLst/>
          </a:prstGeom>
          <a:solidFill>
            <a:srgbClr val="00B0F0"/>
          </a:solidFill>
          <a:ln>
            <a:solidFill>
              <a:schemeClr val="tx1">
                <a:lumMod val="95000"/>
                <a:lumOff val="5000"/>
              </a:schemeClr>
            </a:solidFill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sz="1200"/>
              <a:t>CPM/CPC</a:t>
            </a:r>
            <a:br>
              <a:rPr lang="pl-PL" sz="1200"/>
            </a:br>
            <a:r>
              <a:rPr lang="pl-PL" sz="1200"/>
              <a:t>CPS/CPL/CPA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E71C9E4D-6CF1-5AE2-0BBD-1F3721972B26}"/>
              </a:ext>
            </a:extLst>
          </p:cNvPr>
          <p:cNvSpPr/>
          <p:nvPr/>
        </p:nvSpPr>
        <p:spPr>
          <a:xfrm>
            <a:off x="2587951" y="2736711"/>
            <a:ext cx="1193364" cy="580844"/>
          </a:xfrm>
          <a:prstGeom prst="rect">
            <a:avLst/>
          </a:prstGeom>
          <a:solidFill>
            <a:srgbClr val="00B0F0"/>
          </a:solidFill>
          <a:ln>
            <a:solidFill>
              <a:schemeClr val="tx1">
                <a:lumMod val="95000"/>
                <a:lumOff val="5000"/>
              </a:schemeClr>
            </a:solidFill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sz="1200"/>
              <a:t>Brand Lift </a:t>
            </a:r>
            <a:r>
              <a:rPr lang="pl-PL" sz="1200" u="sng"/>
              <a:t>Crossmediowy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41C24904-610B-6C10-9CCE-3DEA881C1F95}"/>
              </a:ext>
            </a:extLst>
          </p:cNvPr>
          <p:cNvSpPr/>
          <p:nvPr/>
        </p:nvSpPr>
        <p:spPr>
          <a:xfrm>
            <a:off x="2587951" y="4535526"/>
            <a:ext cx="1013443" cy="951437"/>
          </a:xfrm>
          <a:prstGeom prst="rect">
            <a:avLst/>
          </a:prstGeom>
          <a:solidFill>
            <a:srgbClr val="1AAFE5"/>
          </a:solidFill>
          <a:effectLst>
            <a:outerShdw blurRad="50800" dist="38100" dir="18900000" algn="b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pl-PL"/>
              <a:t>Efficiency metrics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9AD38CBC-0355-1A18-9921-C3905B43C580}"/>
              </a:ext>
            </a:extLst>
          </p:cNvPr>
          <p:cNvSpPr/>
          <p:nvPr/>
        </p:nvSpPr>
        <p:spPr>
          <a:xfrm>
            <a:off x="2778604" y="4055000"/>
            <a:ext cx="1081219" cy="385940"/>
          </a:xfrm>
          <a:prstGeom prst="rect">
            <a:avLst/>
          </a:prstGeom>
          <a:solidFill>
            <a:srgbClr val="1AAFE5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sz="1200"/>
              <a:t>Brand Awareness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F2D4198B-26ED-4052-6E26-7BC1CCF7D8CA}"/>
              </a:ext>
            </a:extLst>
          </p:cNvPr>
          <p:cNvSpPr txBox="1"/>
          <p:nvPr/>
        </p:nvSpPr>
        <p:spPr>
          <a:xfrm>
            <a:off x="5996082" y="2517336"/>
            <a:ext cx="5383659" cy="16004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dirty="0"/>
              <a:t>Zostają wszystkie wskaźniki, natomiast: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l-PL" dirty="0"/>
              <a:t>Wskaźniki pokrywają się z Brand Liftem, ale potrzebne jest podejście </a:t>
            </a:r>
            <a:r>
              <a:rPr lang="pl-PL" dirty="0" err="1"/>
              <a:t>crossmediowe</a:t>
            </a:r>
            <a:endParaRPr lang="pl-PL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l-PL" dirty="0"/>
              <a:t>Dodane wskaźniki CPM, CPC, CPS, CPL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l-PL" dirty="0"/>
              <a:t>Dodany wskaźnik </a:t>
            </a:r>
            <a:r>
              <a:rPr lang="pl-PL" dirty="0" err="1"/>
              <a:t>Efficiency</a:t>
            </a:r>
            <a:r>
              <a:rPr lang="pl-PL" dirty="0"/>
              <a:t> </a:t>
            </a:r>
            <a:r>
              <a:rPr lang="pl-PL" dirty="0" err="1"/>
              <a:t>metrics</a:t>
            </a:r>
            <a:endParaRPr lang="pl-PL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l-PL" dirty="0"/>
              <a:t>(16) </a:t>
            </a:r>
            <a:r>
              <a:rPr lang="pl-PL" dirty="0" err="1"/>
              <a:t>Sender</a:t>
            </a:r>
            <a:r>
              <a:rPr lang="pl-PL" dirty="0"/>
              <a:t> </a:t>
            </a:r>
            <a:r>
              <a:rPr lang="pl-PL" dirty="0" err="1"/>
              <a:t>identification</a:t>
            </a:r>
            <a:r>
              <a:rPr lang="pl-PL" dirty="0"/>
              <a:t> poszerzony o Brand </a:t>
            </a:r>
            <a:r>
              <a:rPr lang="pl-PL" dirty="0" err="1"/>
              <a:t>awareness</a:t>
            </a:r>
            <a:endParaRPr lang="pl-PL" dirty="0"/>
          </a:p>
          <a:p>
            <a:endParaRPr lang="pl-PL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7BCC4AA-1931-9A02-C53E-D8E39ACACE9A}"/>
              </a:ext>
            </a:extLst>
          </p:cNvPr>
          <p:cNvSpPr txBox="1"/>
          <p:nvPr/>
        </p:nvSpPr>
        <p:spPr>
          <a:xfrm>
            <a:off x="5996082" y="5152954"/>
            <a:ext cx="5326144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b="1"/>
              <a:t>Komentarze uczestników warsztatu</a:t>
            </a:r>
            <a:r>
              <a:rPr lang="pl-PL"/>
              <a:t>: Wskaźniki CPM, CPC, CPS, CPL wymagają definicji i ustalenia, czy mają stanowić porównanie do konkurencji czy do siebie samego w czasie 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CBA761DC-56CF-90B4-6AF1-AD62DB9A8EBA}"/>
              </a:ext>
            </a:extLst>
          </p:cNvPr>
          <p:cNvSpPr txBox="1"/>
          <p:nvPr/>
        </p:nvSpPr>
        <p:spPr>
          <a:xfrm>
            <a:off x="197522" y="6578828"/>
            <a:ext cx="2720569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100" dirty="0"/>
              <a:t>Graficzna prezentacja tablicy</a:t>
            </a:r>
            <a:endParaRPr lang="en-AU" sz="1100" dirty="0"/>
          </a:p>
        </p:txBody>
      </p:sp>
    </p:spTree>
    <p:extLst>
      <p:ext uri="{BB962C8B-B14F-4D97-AF65-F5344CB8AC3E}">
        <p14:creationId xmlns:p14="http://schemas.microsoft.com/office/powerpoint/2010/main" val="3851865603"/>
      </p:ext>
    </p:extLst>
  </p:cSld>
  <p:clrMapOvr>
    <a:masterClrMapping/>
  </p:clrMapOvr>
  <p:transition>
    <p:fade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7140459B-F9FF-9897-F726-1594D8B162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Digital Metrics</a:t>
            </a:r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4B9D1764-1749-4981-8193-A91A24AD728E}"/>
              </a:ext>
            </a:extLst>
          </p:cNvPr>
          <p:cNvGrpSpPr/>
          <p:nvPr/>
        </p:nvGrpSpPr>
        <p:grpSpPr>
          <a:xfrm>
            <a:off x="310786" y="2388194"/>
            <a:ext cx="4224474" cy="4001590"/>
            <a:chOff x="248375" y="2101258"/>
            <a:chExt cx="4634818" cy="4534006"/>
          </a:xfrm>
        </p:grpSpPr>
        <p:pic>
          <p:nvPicPr>
            <p:cNvPr id="9" name="Picture 8">
              <a:extLst>
                <a:ext uri="{FF2B5EF4-FFF2-40B4-BE49-F238E27FC236}">
                  <a16:creationId xmlns:a16="http://schemas.microsoft.com/office/drawing/2014/main" id="{97503916-F0F3-569A-F7CE-680A96D2711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/>
            <a:srcRect l="2040"/>
            <a:stretch/>
          </p:blipFill>
          <p:spPr>
            <a:xfrm>
              <a:off x="248375" y="2101258"/>
              <a:ext cx="4634818" cy="3464690"/>
            </a:xfrm>
            <a:prstGeom prst="rect">
              <a:avLst/>
            </a:prstGeom>
          </p:spPr>
        </p:pic>
        <p:pic>
          <p:nvPicPr>
            <p:cNvPr id="10" name="Picture 9">
              <a:extLst>
                <a:ext uri="{FF2B5EF4-FFF2-40B4-BE49-F238E27FC236}">
                  <a16:creationId xmlns:a16="http://schemas.microsoft.com/office/drawing/2014/main" id="{40FEFA2A-B678-5ADA-D8D9-7F4B878CEA5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2565784" y="5530655"/>
              <a:ext cx="1128623" cy="1104609"/>
            </a:xfrm>
            <a:prstGeom prst="rect">
              <a:avLst/>
            </a:prstGeom>
          </p:spPr>
        </p:pic>
      </p:grpSp>
      <p:sp>
        <p:nvSpPr>
          <p:cNvPr id="12" name="Rectangle 11">
            <a:extLst>
              <a:ext uri="{FF2B5EF4-FFF2-40B4-BE49-F238E27FC236}">
                <a16:creationId xmlns:a16="http://schemas.microsoft.com/office/drawing/2014/main" id="{8EF52905-1856-C422-BE51-6E6F15DC754E}"/>
              </a:ext>
            </a:extLst>
          </p:cNvPr>
          <p:cNvSpPr/>
          <p:nvPr/>
        </p:nvSpPr>
        <p:spPr>
          <a:xfrm>
            <a:off x="2423023" y="2870742"/>
            <a:ext cx="907307" cy="521342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solidFill>
              <a:schemeClr val="tx1">
                <a:lumMod val="95000"/>
                <a:lumOff val="5000"/>
              </a:schemeClr>
            </a:solidFill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sz="1200"/>
              <a:t>Viewability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6F4C329C-1C87-5B64-19AF-CF0C99DEC72F}"/>
              </a:ext>
            </a:extLst>
          </p:cNvPr>
          <p:cNvSpPr/>
          <p:nvPr/>
        </p:nvSpPr>
        <p:spPr>
          <a:xfrm>
            <a:off x="3352739" y="2894204"/>
            <a:ext cx="1530454" cy="474418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solidFill>
              <a:schemeClr val="tx1">
                <a:lumMod val="95000"/>
                <a:lumOff val="5000"/>
              </a:schemeClr>
            </a:solidFill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sz="1200"/>
              <a:t>+ social media (i.e. engagement rate)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7D2556E1-F56B-3984-AA14-D9D872FA35AF}"/>
              </a:ext>
            </a:extLst>
          </p:cNvPr>
          <p:cNvSpPr/>
          <p:nvPr/>
        </p:nvSpPr>
        <p:spPr>
          <a:xfrm>
            <a:off x="310786" y="3741095"/>
            <a:ext cx="855131" cy="475327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solidFill>
              <a:schemeClr val="tx1">
                <a:lumMod val="95000"/>
                <a:lumOff val="5000"/>
              </a:schemeClr>
            </a:solidFill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sz="1200"/>
              <a:t>Engaged sessions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942AA79C-573A-2534-6B08-8EA46EE98F46}"/>
              </a:ext>
            </a:extLst>
          </p:cNvPr>
          <p:cNvSpPr/>
          <p:nvPr/>
        </p:nvSpPr>
        <p:spPr>
          <a:xfrm>
            <a:off x="2423023" y="2259038"/>
            <a:ext cx="1624999" cy="572827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solidFill>
              <a:schemeClr val="tx1">
                <a:lumMod val="95000"/>
                <a:lumOff val="5000"/>
              </a:schemeClr>
            </a:solidFill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sz="1200"/>
              <a:t>Reach/VA/Attention</a:t>
            </a:r>
            <a:br>
              <a:rPr lang="pl-PL" sz="1200"/>
            </a:br>
            <a:r>
              <a:rPr lang="pl-PL" sz="1200"/>
              <a:t>Creatives KPI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8B52D54C-6442-FA6D-C700-F1E29897C7B5}"/>
              </a:ext>
            </a:extLst>
          </p:cNvPr>
          <p:cNvSpPr/>
          <p:nvPr/>
        </p:nvSpPr>
        <p:spPr>
          <a:xfrm>
            <a:off x="310786" y="4216422"/>
            <a:ext cx="855131" cy="265993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solidFill>
              <a:schemeClr val="tx1">
                <a:lumMod val="95000"/>
                <a:lumOff val="5000"/>
              </a:schemeClr>
            </a:solidFill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sz="1200"/>
              <a:t>Fraudy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885305B7-473D-7B06-E178-C0A6FE426DAC}"/>
              </a:ext>
            </a:extLst>
          </p:cNvPr>
          <p:cNvSpPr/>
          <p:nvPr/>
        </p:nvSpPr>
        <p:spPr>
          <a:xfrm>
            <a:off x="2822136" y="5003515"/>
            <a:ext cx="1061206" cy="411371"/>
          </a:xfrm>
          <a:prstGeom prst="rect">
            <a:avLst/>
          </a:prstGeom>
          <a:solidFill>
            <a:srgbClr val="51833F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sz="1100"/>
              <a:t>Time spent on site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2AD60147-9838-7E17-2F37-36C3212AB08B}"/>
              </a:ext>
            </a:extLst>
          </p:cNvPr>
          <p:cNvSpPr txBox="1"/>
          <p:nvPr/>
        </p:nvSpPr>
        <p:spPr>
          <a:xfrm>
            <a:off x="6257620" y="2259038"/>
            <a:ext cx="5321842" cy="24622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/>
              <a:t>Digital metric są trudne do zdefiniowania, ponieważ kategoria jest szeroka. Model szwedzki zakładał bardziej ruch organiczny, a w polskim modelu warto go połączyć z ruchem płatnym. Zmiany wzgledem oryginału: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l-PL"/>
              <a:t>Reach/VA/Attention/Creatives KPI + Viewability + social media metric, np. engagement rate – nowe wskaźniki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l-PL"/>
              <a:t>(12)Content interest poszerzony o Time spent on site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l-PL"/>
              <a:t>(6)Increase in number of visits zmienione na Engaged sessions i Fraudy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l-PL"/>
              <a:t>(9)Registrations, (10)Downloads i (11) Requests for quotation zagregowane w jeden wskaźnik – Number of target actions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B5472ABF-D18B-55AA-B24E-E223929EB8F5}"/>
              </a:ext>
            </a:extLst>
          </p:cNvPr>
          <p:cNvSpPr txBox="1"/>
          <p:nvPr/>
        </p:nvSpPr>
        <p:spPr>
          <a:xfrm>
            <a:off x="6253318" y="5018923"/>
            <a:ext cx="5326144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b="1"/>
              <a:t>Komentarze uczestników warsztatu</a:t>
            </a:r>
            <a:r>
              <a:rPr lang="pl-PL"/>
              <a:t>: problem z umiejscownieniem (8) Opening rate, Engagement rate i Viewability – czy te wskaźniki nie powinny znajdować się w Campaign Metrics? Co w przypadku aplikacji – czy można zastosować te same KPI’e?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AB33EAEE-944A-F8C9-C45B-AEC52D09725E}"/>
              </a:ext>
            </a:extLst>
          </p:cNvPr>
          <p:cNvSpPr txBox="1"/>
          <p:nvPr/>
        </p:nvSpPr>
        <p:spPr>
          <a:xfrm>
            <a:off x="197522" y="6578828"/>
            <a:ext cx="2720569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100" dirty="0"/>
              <a:t>Graficzna prezentacja tablicy</a:t>
            </a:r>
            <a:endParaRPr lang="en-AU" sz="1100" dirty="0"/>
          </a:p>
        </p:txBody>
      </p:sp>
    </p:spTree>
    <p:extLst>
      <p:ext uri="{BB962C8B-B14F-4D97-AF65-F5344CB8AC3E}">
        <p14:creationId xmlns:p14="http://schemas.microsoft.com/office/powerpoint/2010/main" val="2351346921"/>
      </p:ext>
    </p:extLst>
  </p:cSld>
  <p:clrMapOvr>
    <a:masterClrMapping/>
  </p:clrMapOvr>
  <p:transition>
    <p:fade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7140459B-F9FF-9897-F726-1594D8B162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Brand Metrics</a:t>
            </a:r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62CDF746-3A7A-EF69-EF93-25DE4063CD1B}"/>
              </a:ext>
            </a:extLst>
          </p:cNvPr>
          <p:cNvGrpSpPr/>
          <p:nvPr/>
        </p:nvGrpSpPr>
        <p:grpSpPr>
          <a:xfrm>
            <a:off x="1119205" y="2430557"/>
            <a:ext cx="3032386" cy="3128196"/>
            <a:chOff x="203130" y="2630311"/>
            <a:chExt cx="3032386" cy="3128196"/>
          </a:xfrm>
        </p:grpSpPr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EFC0B3DD-9430-F393-1E28-EF17C2946EE4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203130" y="2630311"/>
              <a:ext cx="2066346" cy="3093994"/>
            </a:xfrm>
            <a:prstGeom prst="rect">
              <a:avLst/>
            </a:prstGeom>
          </p:spPr>
        </p:pic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F4A747A7-87F0-C1CE-351E-C2B17C2E908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2212708" y="3713449"/>
              <a:ext cx="1022808" cy="2045058"/>
            </a:xfrm>
            <a:prstGeom prst="rect">
              <a:avLst/>
            </a:prstGeom>
          </p:spPr>
        </p:pic>
      </p:grpSp>
      <p:sp>
        <p:nvSpPr>
          <p:cNvPr id="10" name="Rectangle 9">
            <a:extLst>
              <a:ext uri="{FF2B5EF4-FFF2-40B4-BE49-F238E27FC236}">
                <a16:creationId xmlns:a16="http://schemas.microsoft.com/office/drawing/2014/main" id="{2CE8A1C0-6096-585C-CC11-280AE03B915F}"/>
              </a:ext>
            </a:extLst>
          </p:cNvPr>
          <p:cNvSpPr/>
          <p:nvPr/>
        </p:nvSpPr>
        <p:spPr>
          <a:xfrm>
            <a:off x="105517" y="3569582"/>
            <a:ext cx="1022808" cy="407972"/>
          </a:xfrm>
          <a:prstGeom prst="rect">
            <a:avLst/>
          </a:prstGeom>
          <a:solidFill>
            <a:srgbClr val="65449B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sz="1050"/>
              <a:t>Consideration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C1BCBA42-06C0-3497-35A6-8395C65976E9}"/>
              </a:ext>
            </a:extLst>
          </p:cNvPr>
          <p:cNvSpPr/>
          <p:nvPr/>
        </p:nvSpPr>
        <p:spPr>
          <a:xfrm>
            <a:off x="96397" y="4053066"/>
            <a:ext cx="1022808" cy="407972"/>
          </a:xfrm>
          <a:prstGeom prst="rect">
            <a:avLst/>
          </a:prstGeom>
          <a:solidFill>
            <a:srgbClr val="65449B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sz="1050"/>
              <a:t>Preferance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54B98108-16EF-5573-193F-502F8B00ACEF}"/>
              </a:ext>
            </a:extLst>
          </p:cNvPr>
          <p:cNvSpPr/>
          <p:nvPr/>
        </p:nvSpPr>
        <p:spPr>
          <a:xfrm>
            <a:off x="179104" y="4507608"/>
            <a:ext cx="875634" cy="485186"/>
          </a:xfrm>
          <a:prstGeom prst="rect">
            <a:avLst/>
          </a:prstGeom>
          <a:solidFill>
            <a:srgbClr val="65449B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sz="1050"/>
              <a:t>Brand Advocacy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F493A9BC-08C5-4BF6-028D-4822BB1F161A}"/>
              </a:ext>
            </a:extLst>
          </p:cNvPr>
          <p:cNvSpPr/>
          <p:nvPr/>
        </p:nvSpPr>
        <p:spPr>
          <a:xfrm>
            <a:off x="1151685" y="4797976"/>
            <a:ext cx="972309" cy="672715"/>
          </a:xfrm>
          <a:prstGeom prst="rect">
            <a:avLst/>
          </a:prstGeom>
          <a:solidFill>
            <a:srgbClr val="65449B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sz="1100"/>
              <a:t>Trust/</a:t>
            </a:r>
          </a:p>
          <a:p>
            <a:pPr algn="ctr"/>
            <a:r>
              <a:rPr lang="pl-PL" sz="1100"/>
              <a:t>Credibilty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1E406652-C1F3-C72F-BDC7-A86C0C7265E3}"/>
              </a:ext>
            </a:extLst>
          </p:cNvPr>
          <p:cNvSpPr/>
          <p:nvPr/>
        </p:nvSpPr>
        <p:spPr>
          <a:xfrm>
            <a:off x="2190139" y="3994344"/>
            <a:ext cx="863600" cy="279400"/>
          </a:xfrm>
          <a:prstGeom prst="rect">
            <a:avLst/>
          </a:prstGeom>
          <a:solidFill>
            <a:srgbClr val="65449B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sz="1050"/>
              <a:t>Superiority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7CD65300-B7B9-0487-2AC1-62C7429EB750}"/>
              </a:ext>
            </a:extLst>
          </p:cNvPr>
          <p:cNvSpPr/>
          <p:nvPr/>
        </p:nvSpPr>
        <p:spPr>
          <a:xfrm>
            <a:off x="366463" y="2688924"/>
            <a:ext cx="761862" cy="358377"/>
          </a:xfrm>
          <a:prstGeom prst="rect">
            <a:avLst/>
          </a:prstGeom>
          <a:solidFill>
            <a:srgbClr val="65449B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sz="1100"/>
              <a:t>In geo?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BA5FFE03-2FB3-EDA1-6D5E-92C8194EE9A4}"/>
              </a:ext>
            </a:extLst>
          </p:cNvPr>
          <p:cNvSpPr txBox="1"/>
          <p:nvPr/>
        </p:nvSpPr>
        <p:spPr>
          <a:xfrm>
            <a:off x="5876014" y="2369489"/>
            <a:ext cx="5398936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/>
              <a:t>Potrzebne jest tutaj spojrzenie funnelowe:</a:t>
            </a:r>
          </a:p>
          <a:p>
            <a:r>
              <a:rPr lang="pl-PL"/>
              <a:t>(19) Awarness można rozszerzyć o Consideration i Preference</a:t>
            </a:r>
          </a:p>
          <a:p>
            <a:r>
              <a:rPr lang="pl-PL"/>
              <a:t>(22) Trust powinno być rozszerzone o Credibility</a:t>
            </a:r>
          </a:p>
          <a:p>
            <a:r>
              <a:rPr lang="pl-PL"/>
              <a:t>(21)Brand liking jest bardziej uniwersalny, działa na wszystkie kategorie, więc powinien być stosowany zamiast Brand advocacy</a:t>
            </a:r>
          </a:p>
          <a:p>
            <a:r>
              <a:rPr lang="pl-PL"/>
              <a:t>In geo – bardziej narzędzie do targetowania niż metryka, ale jest potrzebny jako guideline, by traffic pochodził z odpowiedniego miejsca</a:t>
            </a:r>
          </a:p>
        </p:txBody>
      </p: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8E85B465-CFA7-FB06-93E9-FF69657062DD}"/>
              </a:ext>
            </a:extLst>
          </p:cNvPr>
          <p:cNvCxnSpPr/>
          <p:nvPr/>
        </p:nvCxnSpPr>
        <p:spPr>
          <a:xfrm>
            <a:off x="238539" y="4536550"/>
            <a:ext cx="816199" cy="456244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02F01D22-FF72-0DE1-E028-77D154ADDE05}"/>
              </a:ext>
            </a:extLst>
          </p:cNvPr>
          <p:cNvCxnSpPr>
            <a:cxnSpLocks/>
          </p:cNvCxnSpPr>
          <p:nvPr/>
        </p:nvCxnSpPr>
        <p:spPr>
          <a:xfrm>
            <a:off x="390938" y="2694046"/>
            <a:ext cx="728267" cy="353255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TextBox 20">
            <a:extLst>
              <a:ext uri="{FF2B5EF4-FFF2-40B4-BE49-F238E27FC236}">
                <a16:creationId xmlns:a16="http://schemas.microsoft.com/office/drawing/2014/main" id="{B34562B0-2055-6DAF-DAC3-AC942F45C15B}"/>
              </a:ext>
            </a:extLst>
          </p:cNvPr>
          <p:cNvSpPr txBox="1"/>
          <p:nvPr/>
        </p:nvSpPr>
        <p:spPr>
          <a:xfrm>
            <a:off x="5876014" y="4637184"/>
            <a:ext cx="532614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b="1"/>
              <a:t>Komentarze uczestników warsztatu</a:t>
            </a:r>
            <a:r>
              <a:rPr lang="pl-PL"/>
              <a:t>:Uniwersalne podejście, ale czy wszystkie branże korzystają jeszcze z funnelu?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80864295-4E51-36BF-BCE7-F7C7DA68C4F7}"/>
              </a:ext>
            </a:extLst>
          </p:cNvPr>
          <p:cNvSpPr txBox="1"/>
          <p:nvPr/>
        </p:nvSpPr>
        <p:spPr>
          <a:xfrm>
            <a:off x="197522" y="6578828"/>
            <a:ext cx="2720569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100" dirty="0"/>
              <a:t>Graficzna prezentacja tablicy</a:t>
            </a:r>
            <a:endParaRPr lang="en-AU" sz="1100" dirty="0"/>
          </a:p>
        </p:txBody>
      </p:sp>
    </p:spTree>
    <p:extLst>
      <p:ext uri="{BB962C8B-B14F-4D97-AF65-F5344CB8AC3E}">
        <p14:creationId xmlns:p14="http://schemas.microsoft.com/office/powerpoint/2010/main" val="3221779401"/>
      </p:ext>
    </p:extLst>
  </p:cSld>
  <p:clrMapOvr>
    <a:masterClrMapping/>
  </p:clrMapOvr>
  <p:transition>
    <p:fade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Symbol zastępczy obrazu 6" descr="Obraz zawierający ubrania, w pomieszczeniu, ściana, osoba&#10;&#10;Opis wygenerowany automatycznie">
            <a:extLst>
              <a:ext uri="{FF2B5EF4-FFF2-40B4-BE49-F238E27FC236}">
                <a16:creationId xmlns:a16="http://schemas.microsoft.com/office/drawing/2014/main" id="{92843DC9-8612-D004-AA34-383B3F45C841}"/>
              </a:ext>
            </a:extLst>
          </p:cNvPr>
          <p:cNvPicPr>
            <a:picLocks noGrp="1" noChangeAspect="1"/>
          </p:cNvPicPr>
          <p:nvPr>
            <p:ph type="pic" idx="2"/>
          </p:nvPr>
        </p:nvPicPr>
        <p:blipFill>
          <a:blip r:embed="rId2">
            <a:alphaModFix amt="15000"/>
          </a:blip>
          <a:srcRect l="4904" r="4904"/>
          <a:stretch>
            <a:fillRect/>
          </a:stretch>
        </p:blipFill>
        <p:spPr>
          <a:solidFill>
            <a:schemeClr val="tx1">
              <a:lumMod val="95000"/>
              <a:lumOff val="5000"/>
            </a:schemeClr>
          </a:solidFill>
        </p:spPr>
      </p:pic>
      <p:sp>
        <p:nvSpPr>
          <p:cNvPr id="8" name="Tytuł 2">
            <a:extLst>
              <a:ext uri="{FF2B5EF4-FFF2-40B4-BE49-F238E27FC236}">
                <a16:creationId xmlns:a16="http://schemas.microsoft.com/office/drawing/2014/main" id="{DFF436B6-3C57-F501-2575-52A41DB5A8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3985" y="365125"/>
            <a:ext cx="6294089" cy="1325563"/>
          </a:xfrm>
        </p:spPr>
        <p:txBody>
          <a:bodyPr/>
          <a:lstStyle/>
          <a:p>
            <a:r>
              <a:rPr lang="pl-PL">
                <a:solidFill>
                  <a:schemeClr val="bg1"/>
                </a:solidFill>
              </a:rPr>
              <a:t>Część VI</a:t>
            </a:r>
            <a:br>
              <a:rPr lang="pl-PL"/>
            </a:br>
            <a:endParaRPr lang="pl-PL"/>
          </a:p>
        </p:txBody>
      </p:sp>
      <p:sp>
        <p:nvSpPr>
          <p:cNvPr id="9" name="Symbol zastępczy tekstu 3">
            <a:extLst>
              <a:ext uri="{FF2B5EF4-FFF2-40B4-BE49-F238E27FC236}">
                <a16:creationId xmlns:a16="http://schemas.microsoft.com/office/drawing/2014/main" id="{1B696573-BB21-0161-FD79-E5DEC3F80C4A}"/>
              </a:ext>
            </a:extLst>
          </p:cNvPr>
          <p:cNvSpPr>
            <a:spLocks noGrp="1"/>
          </p:cNvSpPr>
          <p:nvPr>
            <p:ph type="body" idx="10"/>
          </p:nvPr>
        </p:nvSpPr>
        <p:spPr>
          <a:xfrm>
            <a:off x="360170" y="3409885"/>
            <a:ext cx="6163293" cy="3448113"/>
          </a:xfrm>
        </p:spPr>
        <p:txBody>
          <a:bodyPr/>
          <a:lstStyle/>
          <a:p>
            <a:r>
              <a:rPr lang="pl-PL" sz="2800" dirty="0">
                <a:solidFill>
                  <a:schemeClr val="bg1"/>
                </a:solidFill>
              </a:rPr>
              <a:t>Dalsze kroki/ kryteria sukcesu </a:t>
            </a:r>
          </a:p>
        </p:txBody>
      </p:sp>
    </p:spTree>
    <p:extLst>
      <p:ext uri="{BB962C8B-B14F-4D97-AF65-F5344CB8AC3E}">
        <p14:creationId xmlns:p14="http://schemas.microsoft.com/office/powerpoint/2010/main" val="616650852"/>
      </p:ext>
    </p:extLst>
  </p:cSld>
  <p:clrMapOvr>
    <a:masterClrMapping/>
  </p:clrMapOvr>
  <p:transition>
    <p:fade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rafika 4">
            <a:extLst>
              <a:ext uri="{FF2B5EF4-FFF2-40B4-BE49-F238E27FC236}">
                <a16:creationId xmlns:a16="http://schemas.microsoft.com/office/drawing/2014/main" id="{B537895D-D850-54AC-B76D-FE22838A191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0" y="4411456"/>
            <a:ext cx="12192000" cy="2446544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E76F0D58-93B5-4FA9-F8E8-01B2A5D5C3C0}"/>
              </a:ext>
            </a:extLst>
          </p:cNvPr>
          <p:cNvSpPr txBox="1"/>
          <p:nvPr/>
        </p:nvSpPr>
        <p:spPr>
          <a:xfrm>
            <a:off x="400975" y="1085648"/>
            <a:ext cx="11390050" cy="33239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pl-PL" sz="1800" dirty="0"/>
              <a:t>Dobre zdefiniowane czym jest model i czemu służy, aby uzasadnić reklamodawcom po co tworzymy kolejny dokument</a:t>
            </a:r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pl-PL" sz="1800" dirty="0"/>
              <a:t>Weryfikacja pomysłów i ustaleń wypracowanych podczas warsztatu</a:t>
            </a:r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pl-PL" sz="1800" dirty="0"/>
              <a:t>Ustalenie wspólnego planu i podziału pracy</a:t>
            </a:r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pl-PL" sz="1800" dirty="0"/>
              <a:t>Proste, konkretne zdefiniowanie KPI</a:t>
            </a:r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pl-PL" sz="1800" dirty="0"/>
              <a:t>Zderzenie z grupą kontrolną, która nie była zaangażowana w proces oraz konfrontacja ze środowiskiem akademickim</a:t>
            </a:r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pl-PL" sz="1800" dirty="0"/>
              <a:t>Zaangażowanie przedstawicieli domów </a:t>
            </a:r>
            <a:r>
              <a:rPr lang="pl-PL" sz="1800" dirty="0" err="1"/>
              <a:t>mediowych</a:t>
            </a:r>
            <a:r>
              <a:rPr lang="pl-PL" sz="1800" dirty="0"/>
              <a:t>, aby stali się ambasadorami przedsięwzięcia oraz poszerzenie POR-u o kolejne firmy</a:t>
            </a:r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pl-PL" sz="1800" dirty="0"/>
              <a:t>Audyt przedsięwzięcia przeprowadzony przez audytorów </a:t>
            </a:r>
            <a:r>
              <a:rPr lang="pl-PL" sz="1800" dirty="0" err="1"/>
              <a:t>mediowych</a:t>
            </a:r>
            <a:endParaRPr lang="pl-PL" sz="1800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4C1853CE-F1F0-C602-FE9A-C4052BACBC37}"/>
              </a:ext>
            </a:extLst>
          </p:cNvPr>
          <p:cNvSpPr txBox="1"/>
          <p:nvPr/>
        </p:nvSpPr>
        <p:spPr>
          <a:xfrm>
            <a:off x="400975" y="222052"/>
            <a:ext cx="498348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2000" dirty="0"/>
              <a:t>Dalsze kroki/ </a:t>
            </a:r>
            <a:r>
              <a:rPr lang="pl-PL" sz="2000"/>
              <a:t>kryteria sukcesu</a:t>
            </a:r>
          </a:p>
        </p:txBody>
      </p:sp>
    </p:spTree>
    <p:extLst>
      <p:ext uri="{BB962C8B-B14F-4D97-AF65-F5344CB8AC3E}">
        <p14:creationId xmlns:p14="http://schemas.microsoft.com/office/powerpoint/2010/main" val="3003801845"/>
      </p:ext>
    </p:extLst>
  </p:cSld>
  <p:clrMapOvr>
    <a:masterClrMapping/>
  </p:clrMapOvr>
  <p:transition>
    <p:fade/>
  </p:transition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Symbol zastępczy obrazu 6" descr="Obraz zawierający ubrania, w pomieszczeniu, ściana, osoba&#10;&#10;Opis wygenerowany automatycznie">
            <a:extLst>
              <a:ext uri="{FF2B5EF4-FFF2-40B4-BE49-F238E27FC236}">
                <a16:creationId xmlns:a16="http://schemas.microsoft.com/office/drawing/2014/main" id="{92843DC9-8612-D004-AA34-383B3F45C841}"/>
              </a:ext>
            </a:extLst>
          </p:cNvPr>
          <p:cNvPicPr>
            <a:picLocks noGrp="1" noChangeAspect="1"/>
          </p:cNvPicPr>
          <p:nvPr>
            <p:ph type="pic" idx="2"/>
          </p:nvPr>
        </p:nvPicPr>
        <p:blipFill>
          <a:blip r:embed="rId2">
            <a:alphaModFix amt="15000"/>
          </a:blip>
          <a:srcRect l="4904" r="4904"/>
          <a:stretch>
            <a:fillRect/>
          </a:stretch>
        </p:blipFill>
        <p:spPr>
          <a:solidFill>
            <a:schemeClr val="tx1">
              <a:lumMod val="95000"/>
              <a:lumOff val="5000"/>
            </a:schemeClr>
          </a:solidFill>
        </p:spPr>
      </p:pic>
      <p:sp>
        <p:nvSpPr>
          <p:cNvPr id="8" name="Tytuł 2">
            <a:extLst>
              <a:ext uri="{FF2B5EF4-FFF2-40B4-BE49-F238E27FC236}">
                <a16:creationId xmlns:a16="http://schemas.microsoft.com/office/drawing/2014/main" id="{DFF436B6-3C57-F501-2575-52A41DB5A8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3985" y="365125"/>
            <a:ext cx="6294089" cy="1325563"/>
          </a:xfrm>
        </p:spPr>
        <p:txBody>
          <a:bodyPr/>
          <a:lstStyle/>
          <a:p>
            <a:br>
              <a:rPr lang="pl-PL"/>
            </a:br>
            <a:endParaRPr lang="pl-PL"/>
          </a:p>
        </p:txBody>
      </p:sp>
      <p:sp>
        <p:nvSpPr>
          <p:cNvPr id="9" name="Symbol zastępczy tekstu 3">
            <a:extLst>
              <a:ext uri="{FF2B5EF4-FFF2-40B4-BE49-F238E27FC236}">
                <a16:creationId xmlns:a16="http://schemas.microsoft.com/office/drawing/2014/main" id="{1B696573-BB21-0161-FD79-E5DEC3F80C4A}"/>
              </a:ext>
            </a:extLst>
          </p:cNvPr>
          <p:cNvSpPr>
            <a:spLocks noGrp="1"/>
          </p:cNvSpPr>
          <p:nvPr>
            <p:ph type="body" idx="10"/>
          </p:nvPr>
        </p:nvSpPr>
        <p:spPr>
          <a:xfrm>
            <a:off x="360170" y="3409885"/>
            <a:ext cx="6163293" cy="3448113"/>
          </a:xfrm>
        </p:spPr>
        <p:txBody>
          <a:bodyPr/>
          <a:lstStyle/>
          <a:p>
            <a:r>
              <a:rPr lang="pl-PL" sz="3200" dirty="0">
                <a:solidFill>
                  <a:schemeClr val="bg1"/>
                </a:solidFill>
              </a:rPr>
              <a:t>Appendix</a:t>
            </a:r>
          </a:p>
        </p:txBody>
      </p:sp>
    </p:spTree>
    <p:extLst>
      <p:ext uri="{BB962C8B-B14F-4D97-AF65-F5344CB8AC3E}">
        <p14:creationId xmlns:p14="http://schemas.microsoft.com/office/powerpoint/2010/main" val="1445021372"/>
      </p:ext>
    </p:extLst>
  </p:cSld>
  <p:clrMapOvr>
    <a:masterClrMapping/>
  </p:clrMapOvr>
  <p:transition>
    <p:fade/>
  </p:transition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8F8C3D6D-049E-8F86-2CBD-A9CDC886C26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05025" y="438150"/>
            <a:ext cx="7981950" cy="5981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1980659"/>
      </p:ext>
    </p:extLst>
  </p:cSld>
  <p:clrMapOvr>
    <a:masterClrMapping/>
  </p:clrMapOvr>
  <p:transition>
    <p:fade/>
  </p:transition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EBDA0DB3-384B-B8C6-CB79-161B2347CBA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57337" y="528637"/>
            <a:ext cx="4352925" cy="5800725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F777915A-7064-DBC8-EF9F-5F1CBC6EFD6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76509" y="528637"/>
            <a:ext cx="4362450" cy="5800725"/>
          </a:xfrm>
          <a:prstGeom prst="rect">
            <a:avLst/>
          </a:prstGeom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D88324A-061F-7E89-96A4-C1D434369B3C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l-PL" smtClean="0"/>
              <a:t>24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422703327"/>
      </p:ext>
    </p:extLst>
  </p:cSld>
  <p:clrMapOvr>
    <a:masterClrMapping/>
  </p:clrMapOvr>
  <p:transition>
    <p:fade/>
  </p:transition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30F619B5-FD64-6E39-F6F1-DADAC7D0258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28775" y="452437"/>
            <a:ext cx="4467225" cy="5953125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A7B66D62-53AD-2F45-281C-6A4CD8DD853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07187" y="452437"/>
            <a:ext cx="4467225" cy="5953125"/>
          </a:xfrm>
          <a:prstGeom prst="rect">
            <a:avLst/>
          </a:prstGeom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CDB2156-7889-D887-0681-4D636166FF0B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l-PL" smtClean="0"/>
              <a:t>25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156120741"/>
      </p:ext>
    </p:extLst>
  </p:cSld>
  <p:clrMapOvr>
    <a:masterClrMapping/>
  </p:clrMapOvr>
  <p:transition>
    <p:fade/>
  </p:transition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A0068E02-7550-D750-BEB6-2CCA9CB8A36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3385" y="319087"/>
            <a:ext cx="4667250" cy="6219825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0866D034-C4F2-D60B-D928-D66A4AB6D24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6000" y="319087"/>
            <a:ext cx="4667250" cy="6219825"/>
          </a:xfrm>
          <a:prstGeom prst="rect">
            <a:avLst/>
          </a:prstGeom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0CE48DA-6486-43E5-D7B5-D76CB7EBE7F3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l-PL" smtClean="0"/>
              <a:t>26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4080945514"/>
      </p:ext>
    </p:extLst>
  </p:cSld>
  <p:clrMapOvr>
    <a:masterClrMapping/>
  </p:clrMapOvr>
  <p:transition>
    <p:fade/>
  </p:transition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D3A82C09-2328-38BB-2787-88B8BD4C088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4866" y="576262"/>
            <a:ext cx="4267200" cy="5705475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044DDD52-CAA9-EC88-82BA-002385989C8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86869" y="1290637"/>
            <a:ext cx="6648450" cy="4991100"/>
          </a:xfrm>
          <a:prstGeom prst="rect">
            <a:avLst/>
          </a:prstGeom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ED7DEFA-1CF2-F82A-A6B5-2B4809FDAE40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l-PL" smtClean="0"/>
              <a:t>27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656355784"/>
      </p:ext>
    </p:extLst>
  </p:cSld>
  <p:clrMapOvr>
    <a:masterClrMapping/>
  </p:clrMapOvr>
  <p:transition>
    <p:fade/>
  </p:transition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003C"/>
        </a:solidFill>
        <a:effectLst/>
      </p:bgPr>
    </p:bg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"/>
          <p:cNvSpPr txBox="1">
            <a:spLocks noGrp="1"/>
          </p:cNvSpPr>
          <p:nvPr>
            <p:ph type="ctrTitle"/>
          </p:nvPr>
        </p:nvSpPr>
        <p:spPr>
          <a:xfrm>
            <a:off x="536028" y="3474024"/>
            <a:ext cx="6747641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91425" bIns="45700" anchor="b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Calibri"/>
              <a:buNone/>
            </a:pPr>
            <a:r>
              <a:rPr lang="pl-PL" sz="4200" dirty="0">
                <a:solidFill>
                  <a:schemeClr val="bg1"/>
                </a:solidFill>
                <a:latin typeface="+mj-lt"/>
              </a:rPr>
              <a:t>Dziękujemy za uwagę</a:t>
            </a:r>
            <a:endParaRPr sz="2600" dirty="0">
              <a:solidFill>
                <a:schemeClr val="bg1"/>
              </a:solidFill>
              <a:latin typeface="+mj-lt"/>
            </a:endParaRPr>
          </a:p>
        </p:txBody>
      </p:sp>
      <p:pic>
        <p:nvPicPr>
          <p:cNvPr id="3" name="Grafika 2">
            <a:extLst>
              <a:ext uri="{FF2B5EF4-FFF2-40B4-BE49-F238E27FC236}">
                <a16:creationId xmlns:a16="http://schemas.microsoft.com/office/drawing/2014/main" id="{D74058F4-669E-B6D0-87F3-6542820DDF0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0" y="756948"/>
            <a:ext cx="12192000" cy="3062253"/>
          </a:xfrm>
          <a:prstGeom prst="rect">
            <a:avLst/>
          </a:prstGeom>
        </p:spPr>
      </p:pic>
      <p:pic>
        <p:nvPicPr>
          <p:cNvPr id="2" name="Grafika 1">
            <a:extLst>
              <a:ext uri="{FF2B5EF4-FFF2-40B4-BE49-F238E27FC236}">
                <a16:creationId xmlns:a16="http://schemas.microsoft.com/office/drawing/2014/main" id="{F074D161-EA96-6786-8624-A7F609D79CA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7546694" y="5404452"/>
            <a:ext cx="4021251" cy="1036193"/>
          </a:xfrm>
          <a:prstGeom prst="rect">
            <a:avLst/>
          </a:prstGeom>
        </p:spPr>
      </p:pic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CBA037A-C6AC-CFF2-7324-97DAD1313489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l-PL" smtClean="0"/>
              <a:t>28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012867874"/>
      </p:ext>
    </p:extLst>
  </p:cSld>
  <p:clrMapOvr>
    <a:masterClrMapping/>
  </p:clrMapOvr>
  <p:transition>
    <p:fade/>
  </p:transition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EXCLUDEHIDDENSLIDES" val="False"/>
  <p:tag name="NUMBEROFPAGES" val="28"/>
</p:tagLst>
</file>

<file path=ppt/theme/theme1.xml><?xml version="1.0" encoding="utf-8"?>
<a:theme xmlns:a="http://schemas.openxmlformats.org/drawingml/2006/main" name="Motyw pakietu Office">
  <a:themeElements>
    <a:clrScheme name="Pakiet 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CE0C6C0B6ADAA54D9DA40E6FC256E376" ma:contentTypeVersion="19" ma:contentTypeDescription="Utwórz nowy dokument." ma:contentTypeScope="" ma:versionID="3e3863b81f48cb11dcd192e850bd4c05">
  <xsd:schema xmlns:xsd="http://www.w3.org/2001/XMLSchema" xmlns:xs="http://www.w3.org/2001/XMLSchema" xmlns:p="http://schemas.microsoft.com/office/2006/metadata/properties" xmlns:ns2="8f577ccc-9c46-4d2e-953a-63a22ed730aa" xmlns:ns3="02aa4939-a4d1-4244-8113-6041b4f5ff89" targetNamespace="http://schemas.microsoft.com/office/2006/metadata/properties" ma:root="true" ma:fieldsID="614a139b683d7a5148e5a182f284827d" ns2:_="" ns3:_="">
    <xsd:import namespace="8f577ccc-9c46-4d2e-953a-63a22ed730aa"/>
    <xsd:import namespace="02aa4939-a4d1-4244-8113-6041b4f5ff89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Location" minOccurs="0"/>
                <xsd:element ref="ns2:_Flow_SignoffStatus" minOccurs="0"/>
                <xsd:element ref="ns2:MediaServiceObjectDetectorVersion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f577ccc-9c46-4d2e-953a-63a22ed730aa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1" nillable="true" ma:displayName="Tags" ma:internalName="MediaServiceAutoTags" ma:readOnly="true">
      <xsd:simpleType>
        <xsd:restriction base="dms:Text"/>
      </xsd:simpleType>
    </xsd:element>
    <xsd:element name="MediaServiceOCR" ma:index="12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KeyPoints" ma:index="17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8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LengthInSeconds" ma:index="19" nillable="true" ma:displayName="Length (seconds)" ma:internalName="MediaLengthInSeconds" ma:readOnly="true">
      <xsd:simpleType>
        <xsd:restriction base="dms:Unknown"/>
      </xsd:simpleType>
    </xsd:element>
    <xsd:element name="lcf76f155ced4ddcb4097134ff3c332f" ma:index="21" nillable="true" ma:taxonomy="true" ma:internalName="lcf76f155ced4ddcb4097134ff3c332f" ma:taxonomyFieldName="MediaServiceImageTags" ma:displayName="Tagi obrazów" ma:readOnly="false" ma:fieldId="{5cf76f15-5ced-4ddc-b409-7134ff3c332f}" ma:taxonomyMulti="true" ma:sspId="335d02d2-2acc-434b-b7bb-812ff22cbf32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Location" ma:index="23" nillable="true" ma:displayName="Location" ma:internalName="MediaServiceLocation" ma:readOnly="true">
      <xsd:simpleType>
        <xsd:restriction base="dms:Text"/>
      </xsd:simpleType>
    </xsd:element>
    <xsd:element name="_Flow_SignoffStatus" ma:index="24" nillable="true" ma:displayName="Stan zatwierdzenia" ma:internalName="Stan_x0020_zatwierdzenia">
      <xsd:simpleType>
        <xsd:restriction base="dms:Text"/>
      </xsd:simpleType>
    </xsd:element>
    <xsd:element name="MediaServiceObjectDetectorVersions" ma:index="25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6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2aa4939-a4d1-4244-8113-6041b4f5ff89" elementFormDefault="qualified">
    <xsd:import namespace="http://schemas.microsoft.com/office/2006/documentManagement/types"/>
    <xsd:import namespace="http://schemas.microsoft.com/office/infopath/2007/PartnerControls"/>
    <xsd:element name="SharedWithUsers" ma:index="15" nillable="true" ma:displayName="Udostępnianie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6" nillable="true" ma:displayName="Udostępnione dla — szczegóły" ma:internalName="SharedWithDetails" ma:readOnly="true">
      <xsd:simpleType>
        <xsd:restriction base="dms:Note">
          <xsd:maxLength value="255"/>
        </xsd:restriction>
      </xsd:simpleType>
    </xsd:element>
    <xsd:element name="TaxCatchAll" ma:index="22" nillable="true" ma:displayName="Taxonomy Catch All Column" ma:hidden="true" ma:list="{5204222c-11fc-462e-8e79-6f04b86914b0}" ma:internalName="TaxCatchAll" ma:showField="CatchAllData" ma:web="02aa4939-a4d1-4244-8113-6041b4f5ff89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yp zawartości"/>
        <xsd:element ref="dc:title" minOccurs="0" maxOccurs="1" ma:index="4" ma:displayName="Tytuł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D0497223-367E-4C13-A019-9C96931C3C1E}">
  <ds:schemaRefs>
    <ds:schemaRef ds:uri="02aa4939-a4d1-4244-8113-6041b4f5ff89"/>
    <ds:schemaRef ds:uri="8f577ccc-9c46-4d2e-953a-63a22ed730aa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2.xml><?xml version="1.0" encoding="utf-8"?>
<ds:datastoreItem xmlns:ds="http://schemas.openxmlformats.org/officeDocument/2006/customXml" ds:itemID="{F042113B-EDF0-4DD4-98D8-B569E016C298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1545</Words>
  <Application>Microsoft Office PowerPoint</Application>
  <PresentationFormat>Widescreen</PresentationFormat>
  <Paragraphs>211</Paragraphs>
  <Slides>28</Slides>
  <Notes>8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28</vt:i4>
      </vt:variant>
    </vt:vector>
  </HeadingPairs>
  <TitlesOfParts>
    <vt:vector size="31" baseType="lpstr">
      <vt:lpstr>Arial</vt:lpstr>
      <vt:lpstr>Calibri</vt:lpstr>
      <vt:lpstr>Motyw pakietu Office</vt:lpstr>
      <vt:lpstr>PowerPoint Presentation</vt:lpstr>
      <vt:lpstr>Część I: Pre-task </vt:lpstr>
      <vt:lpstr>PowerPoint Presentation</vt:lpstr>
      <vt:lpstr>Część II </vt:lpstr>
      <vt:lpstr>PowerPoint Presentation</vt:lpstr>
      <vt:lpstr>Część III </vt:lpstr>
      <vt:lpstr>PowerPoint Presentation</vt:lpstr>
      <vt:lpstr>PowerPoint Presentation</vt:lpstr>
      <vt:lpstr>PowerPoint Presentation</vt:lpstr>
      <vt:lpstr>Część IV </vt:lpstr>
      <vt:lpstr>Jakie kryteria brane były pod uwagę przy wykonywaniu zadania?</vt:lpstr>
      <vt:lpstr>Które kryteria można uznać za najważniejsze – wynik głosowania</vt:lpstr>
      <vt:lpstr>Część V </vt:lpstr>
      <vt:lpstr>Business Metrics</vt:lpstr>
      <vt:lpstr>Relationship Metrics</vt:lpstr>
      <vt:lpstr>Media Investments</vt:lpstr>
      <vt:lpstr>Campaign Metrics</vt:lpstr>
      <vt:lpstr>Digital Metrics</vt:lpstr>
      <vt:lpstr>Brand Metrics</vt:lpstr>
      <vt:lpstr>Część VI </vt:lpstr>
      <vt:lpstr>PowerPoint Presentation</vt:lpstr>
      <vt:lpstr>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Dziękujemy za uwagę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Zebranie założycielskie  – Polskiej Organizacji Reklamodawców POR</dc:title>
  <dc:creator>Elzbieta Gorajewska</dc:creator>
  <cp:lastModifiedBy>Pawel Kuca</cp:lastModifiedBy>
  <cp:revision>2</cp:revision>
  <dcterms:created xsi:type="dcterms:W3CDTF">2023-09-01T07:23:31Z</dcterms:created>
  <dcterms:modified xsi:type="dcterms:W3CDTF">2024-06-07T08:11:38Z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3741da7a-79c1-417c-b408-16c0bfe99fca_Enabled">
    <vt:lpwstr>true</vt:lpwstr>
  </property>
  <property fmtid="{D5CDD505-2E9C-101B-9397-08002B2CF9AE}" pid="3" name="MSIP_Label_3741da7a-79c1-417c-b408-16c0bfe99fca_SetDate">
    <vt:lpwstr>2024-05-31T08:20:40Z</vt:lpwstr>
  </property>
  <property fmtid="{D5CDD505-2E9C-101B-9397-08002B2CF9AE}" pid="4" name="MSIP_Label_3741da7a-79c1-417c-b408-16c0bfe99fca_Method">
    <vt:lpwstr>Standard</vt:lpwstr>
  </property>
  <property fmtid="{D5CDD505-2E9C-101B-9397-08002B2CF9AE}" pid="5" name="MSIP_Label_3741da7a-79c1-417c-b408-16c0bfe99fca_Name">
    <vt:lpwstr>Internal Only - Amber</vt:lpwstr>
  </property>
  <property fmtid="{D5CDD505-2E9C-101B-9397-08002B2CF9AE}" pid="6" name="MSIP_Label_3741da7a-79c1-417c-b408-16c0bfe99fca_SiteId">
    <vt:lpwstr>1e355c04-e0a4-42ed-8e2d-7351591f0ef1</vt:lpwstr>
  </property>
  <property fmtid="{D5CDD505-2E9C-101B-9397-08002B2CF9AE}" pid="7" name="MSIP_Label_3741da7a-79c1-417c-b408-16c0bfe99fca_ActionId">
    <vt:lpwstr>ea04ea8b-b5ee-4cd8-a183-d4008a6c18e1</vt:lpwstr>
  </property>
  <property fmtid="{D5CDD505-2E9C-101B-9397-08002B2CF9AE}" pid="8" name="MSIP_Label_3741da7a-79c1-417c-b408-16c0bfe99fca_ContentBits">
    <vt:lpwstr>0</vt:lpwstr>
  </property>
</Properties>
</file>